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 id="2147483676" r:id="rId3"/>
  </p:sldMasterIdLst>
  <p:notesMasterIdLst>
    <p:notesMasterId r:id="rId21"/>
  </p:notesMasterIdLst>
  <p:sldIdLst>
    <p:sldId id="256" r:id="rId4"/>
    <p:sldId id="257" r:id="rId5"/>
    <p:sldId id="258" r:id="rId6"/>
    <p:sldId id="259" r:id="rId7"/>
    <p:sldId id="260" r:id="rId8"/>
    <p:sldId id="263" r:id="rId9"/>
    <p:sldId id="261" r:id="rId10"/>
    <p:sldId id="262" r:id="rId11"/>
    <p:sldId id="264" r:id="rId12"/>
    <p:sldId id="265" r:id="rId13"/>
    <p:sldId id="266" r:id="rId14"/>
    <p:sldId id="267" r:id="rId15"/>
    <p:sldId id="268" r:id="rId16"/>
    <p:sldId id="269" r:id="rId17"/>
    <p:sldId id="270" r:id="rId18"/>
    <p:sldId id="271" r:id="rId19"/>
    <p:sldId id="272" r:id="rId20"/>
  </p:sldIdLst>
  <p:sldSz cx="9144000" cy="5143500" type="screen16x9"/>
  <p:notesSz cx="6858000" cy="9144000"/>
  <p:embeddedFontLst>
    <p:embeddedFont>
      <p:font typeface="Play"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9" d="100"/>
          <a:sy n="199" d="100"/>
        </p:scale>
        <p:origin x="684"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2103da4b8f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32103da4b8f_0_5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211893b84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211893b84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211893b845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211893b84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1d91f777c4_2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31d91f777c4_2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211893b845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211893b845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211893b845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211893b845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1d91f777c4_2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g31d91f777c4_2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211893b845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211893b845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211893b845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211893b845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1d91f777c4_2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31d91f777c4_2_4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2103da4b8f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32103da4b8f_0_5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2103da4b8f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32103da4b8f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b="1">
                <a:solidFill>
                  <a:schemeClr val="dk1"/>
                </a:solidFill>
              </a:rPr>
              <a:t>New Features: </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Total Release to Water - summed up 3 release to water bodies columns: Direct Discharges, Leaks and Spill to create a new column, 'Total_Release_to_Water'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Region - we applied K-means clustering to the latitude and longitude columns. This divided the data into 5 clusters (regions) based on the geographical coordinates and assigned the cluster label to a new column, 'Region', for both datasets.</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Data Merging</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Splitting</a:t>
            </a:r>
            <a:r>
              <a:rPr lang="en">
                <a:solidFill>
                  <a:schemeClr val="dk1"/>
                </a:solidFill>
              </a:rPr>
              <a:t>: We split the ammonia dataset into training and testing sets using the year 2018 as the dividing point, where data from 2018 and earlier goes into the training set, and later data goes into the testing set. </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Encoding: </a:t>
            </a:r>
            <a:r>
              <a:rPr lang="en">
                <a:solidFill>
                  <a:schemeClr val="dk1"/>
                </a:solidFill>
              </a:rPr>
              <a:t>using a function, we scaled numerical features using StandardScaler and encoded categorical features using either one-hot encoding or target encoding as applicable</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Normalization: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2103da4b8f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32103da4b8f_0_6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103da4b8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2103da4b8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1d91f777c4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31d91f777c4_2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1d91f777c4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31d91f777c4_2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1d91f777c4_2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31d91f777c4_2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1">
  <p:cSld name="Main poi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90000"/>
              </a:lnSpc>
              <a:spcBef>
                <a:spcPts val="0"/>
              </a:spcBef>
              <a:spcAft>
                <a:spcPts val="0"/>
              </a:spcAft>
              <a:buClr>
                <a:schemeClr val="dk1"/>
              </a:buClr>
              <a:buSzPts val="4800"/>
              <a:buFont typeface="Play"/>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2" name="Google Shape;5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5"/>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62" name="Google Shape;62;p1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757575"/>
              </a:buClr>
              <a:buSzPts val="900"/>
              <a:buFont typeface="Arial"/>
              <a:buNone/>
              <a:defRPr/>
            </a:lvl1pPr>
            <a:lvl2pPr marL="0" lvl="1" indent="0" algn="r">
              <a:spcBef>
                <a:spcPts val="0"/>
              </a:spcBef>
              <a:spcAft>
                <a:spcPts val="0"/>
              </a:spcAft>
              <a:buClr>
                <a:srgbClr val="757575"/>
              </a:buClr>
              <a:buSzPts val="900"/>
              <a:buFont typeface="Arial"/>
              <a:buNone/>
              <a:defRPr/>
            </a:lvl2pPr>
            <a:lvl3pPr marL="0" lvl="2" indent="0" algn="r">
              <a:spcBef>
                <a:spcPts val="0"/>
              </a:spcBef>
              <a:spcAft>
                <a:spcPts val="0"/>
              </a:spcAft>
              <a:buClr>
                <a:srgbClr val="757575"/>
              </a:buClr>
              <a:buSzPts val="900"/>
              <a:buFont typeface="Arial"/>
              <a:buNone/>
              <a:defRPr/>
            </a:lvl3pPr>
            <a:lvl4pPr marL="0" lvl="3" indent="0" algn="r">
              <a:spcBef>
                <a:spcPts val="0"/>
              </a:spcBef>
              <a:spcAft>
                <a:spcPts val="0"/>
              </a:spcAft>
              <a:buClr>
                <a:srgbClr val="757575"/>
              </a:buClr>
              <a:buSzPts val="900"/>
              <a:buFont typeface="Arial"/>
              <a:buNone/>
              <a:defRPr/>
            </a:lvl4pPr>
            <a:lvl5pPr marL="0" lvl="4" indent="0" algn="r">
              <a:spcBef>
                <a:spcPts val="0"/>
              </a:spcBef>
              <a:spcAft>
                <a:spcPts val="0"/>
              </a:spcAft>
              <a:buClr>
                <a:srgbClr val="757575"/>
              </a:buClr>
              <a:buSzPts val="900"/>
              <a:buFont typeface="Arial"/>
              <a:buNone/>
              <a:defRPr/>
            </a:lvl5pPr>
            <a:lvl6pPr marL="0" lvl="5" indent="0" algn="r">
              <a:spcBef>
                <a:spcPts val="0"/>
              </a:spcBef>
              <a:spcAft>
                <a:spcPts val="0"/>
              </a:spcAft>
              <a:buClr>
                <a:srgbClr val="757575"/>
              </a:buClr>
              <a:buSzPts val="900"/>
              <a:buFont typeface="Arial"/>
              <a:buNone/>
              <a:defRPr/>
            </a:lvl6pPr>
            <a:lvl7pPr marL="0" lvl="6" indent="0" algn="r">
              <a:spcBef>
                <a:spcPts val="0"/>
              </a:spcBef>
              <a:spcAft>
                <a:spcPts val="0"/>
              </a:spcAft>
              <a:buClr>
                <a:srgbClr val="757575"/>
              </a:buClr>
              <a:buSzPts val="900"/>
              <a:buFont typeface="Arial"/>
              <a:buNone/>
              <a:defRPr/>
            </a:lvl7pPr>
            <a:lvl8pPr marL="0" lvl="7" indent="0" algn="r">
              <a:spcBef>
                <a:spcPts val="0"/>
              </a:spcBef>
              <a:spcAft>
                <a:spcPts val="0"/>
              </a:spcAft>
              <a:buClr>
                <a:srgbClr val="757575"/>
              </a:buClr>
              <a:buSzPts val="900"/>
              <a:buFont typeface="Arial"/>
              <a:buNone/>
              <a:defRPr/>
            </a:lvl8pPr>
            <a:lvl9pPr marL="0" lvl="8" indent="0" algn="r">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90000"/>
              </a:lnSpc>
              <a:spcBef>
                <a:spcPts val="0"/>
              </a:spcBef>
              <a:spcAft>
                <a:spcPts val="0"/>
              </a:spcAft>
              <a:buClr>
                <a:schemeClr val="dk1"/>
              </a:buClr>
              <a:buSzPts val="4200"/>
              <a:buFont typeface="Play"/>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7" name="Google Shape;67;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lvl1pPr>
            <a:lvl2pPr lvl="1" algn="ctr">
              <a:lnSpc>
                <a:spcPct val="100000"/>
              </a:lnSpc>
              <a:spcBef>
                <a:spcPts val="0"/>
              </a:spcBef>
              <a:spcAft>
                <a:spcPts val="0"/>
              </a:spcAft>
              <a:buClr>
                <a:schemeClr val="dk1"/>
              </a:buClr>
              <a:buSzPts val="2100"/>
              <a:buNone/>
              <a:defRPr sz="2100"/>
            </a:lvl2pPr>
            <a:lvl3pPr lvl="2" algn="ctr">
              <a:lnSpc>
                <a:spcPct val="100000"/>
              </a:lnSpc>
              <a:spcBef>
                <a:spcPts val="0"/>
              </a:spcBef>
              <a:spcAft>
                <a:spcPts val="0"/>
              </a:spcAft>
              <a:buClr>
                <a:schemeClr val="dk1"/>
              </a:buClr>
              <a:buSzPts val="2100"/>
              <a:buNone/>
              <a:defRPr sz="2100"/>
            </a:lvl3pPr>
            <a:lvl4pPr lvl="3" algn="ctr">
              <a:lnSpc>
                <a:spcPct val="100000"/>
              </a:lnSpc>
              <a:spcBef>
                <a:spcPts val="0"/>
              </a:spcBef>
              <a:spcAft>
                <a:spcPts val="0"/>
              </a:spcAft>
              <a:buClr>
                <a:schemeClr val="dk1"/>
              </a:buClr>
              <a:buSzPts val="2100"/>
              <a:buNone/>
              <a:defRPr sz="2100"/>
            </a:lvl4pPr>
            <a:lvl5pPr lvl="4" algn="ctr">
              <a:lnSpc>
                <a:spcPct val="100000"/>
              </a:lnSpc>
              <a:spcBef>
                <a:spcPts val="0"/>
              </a:spcBef>
              <a:spcAft>
                <a:spcPts val="0"/>
              </a:spcAft>
              <a:buClr>
                <a:schemeClr val="dk1"/>
              </a:buClr>
              <a:buSzPts val="2100"/>
              <a:buNone/>
              <a:defRPr sz="2100"/>
            </a:lvl5pPr>
            <a:lvl6pPr lvl="5" algn="ctr">
              <a:lnSpc>
                <a:spcPct val="100000"/>
              </a:lnSpc>
              <a:spcBef>
                <a:spcPts val="0"/>
              </a:spcBef>
              <a:spcAft>
                <a:spcPts val="0"/>
              </a:spcAft>
              <a:buClr>
                <a:schemeClr val="dk1"/>
              </a:buClr>
              <a:buSzPts val="2100"/>
              <a:buNone/>
              <a:defRPr sz="2100"/>
            </a:lvl6pPr>
            <a:lvl7pPr lvl="6" algn="ctr">
              <a:lnSpc>
                <a:spcPct val="100000"/>
              </a:lnSpc>
              <a:spcBef>
                <a:spcPts val="0"/>
              </a:spcBef>
              <a:spcAft>
                <a:spcPts val="0"/>
              </a:spcAft>
              <a:buClr>
                <a:schemeClr val="dk1"/>
              </a:buClr>
              <a:buSzPts val="2100"/>
              <a:buNone/>
              <a:defRPr sz="2100"/>
            </a:lvl7pPr>
            <a:lvl8pPr lvl="7" algn="ctr">
              <a:lnSpc>
                <a:spcPct val="100000"/>
              </a:lnSpc>
              <a:spcBef>
                <a:spcPts val="0"/>
              </a:spcBef>
              <a:spcAft>
                <a:spcPts val="0"/>
              </a:spcAft>
              <a:buClr>
                <a:schemeClr val="dk1"/>
              </a:buClr>
              <a:buSzPts val="2100"/>
              <a:buNone/>
              <a:defRPr sz="2100"/>
            </a:lvl8pPr>
            <a:lvl9pPr lvl="8" algn="ctr">
              <a:lnSpc>
                <a:spcPct val="100000"/>
              </a:lnSpc>
              <a:spcBef>
                <a:spcPts val="0"/>
              </a:spcBef>
              <a:spcAft>
                <a:spcPts val="0"/>
              </a:spcAft>
              <a:buClr>
                <a:schemeClr val="dk1"/>
              </a:buClr>
              <a:buSzPts val="2100"/>
              <a:buNone/>
              <a:defRPr sz="2100"/>
            </a:lvl9pPr>
          </a:lstStyle>
          <a:p>
            <a:endParaRPr/>
          </a:p>
        </p:txBody>
      </p:sp>
      <p:sp>
        <p:nvSpPr>
          <p:cNvPr id="68" name="Google Shape;68;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69" name="Google Shape;6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2800"/>
              <a:buFont typeface="Play"/>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73" name="Google Shape;7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8"/>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1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757575"/>
              </a:buClr>
              <a:buSzPts val="900"/>
              <a:buFont typeface="Arial"/>
              <a:buNone/>
              <a:defRPr/>
            </a:lvl1pPr>
            <a:lvl2pPr marL="0" lvl="1" indent="0" algn="r">
              <a:spcBef>
                <a:spcPts val="0"/>
              </a:spcBef>
              <a:spcAft>
                <a:spcPts val="0"/>
              </a:spcAft>
              <a:buClr>
                <a:srgbClr val="757575"/>
              </a:buClr>
              <a:buSzPts val="900"/>
              <a:buFont typeface="Arial"/>
              <a:buNone/>
              <a:defRPr/>
            </a:lvl2pPr>
            <a:lvl3pPr marL="0" lvl="2" indent="0" algn="r">
              <a:spcBef>
                <a:spcPts val="0"/>
              </a:spcBef>
              <a:spcAft>
                <a:spcPts val="0"/>
              </a:spcAft>
              <a:buClr>
                <a:srgbClr val="757575"/>
              </a:buClr>
              <a:buSzPts val="900"/>
              <a:buFont typeface="Arial"/>
              <a:buNone/>
              <a:defRPr/>
            </a:lvl3pPr>
            <a:lvl4pPr marL="0" lvl="3" indent="0" algn="r">
              <a:spcBef>
                <a:spcPts val="0"/>
              </a:spcBef>
              <a:spcAft>
                <a:spcPts val="0"/>
              </a:spcAft>
              <a:buClr>
                <a:srgbClr val="757575"/>
              </a:buClr>
              <a:buSzPts val="900"/>
              <a:buFont typeface="Arial"/>
              <a:buNone/>
              <a:defRPr/>
            </a:lvl4pPr>
            <a:lvl5pPr marL="0" lvl="4" indent="0" algn="r">
              <a:spcBef>
                <a:spcPts val="0"/>
              </a:spcBef>
              <a:spcAft>
                <a:spcPts val="0"/>
              </a:spcAft>
              <a:buClr>
                <a:srgbClr val="757575"/>
              </a:buClr>
              <a:buSzPts val="900"/>
              <a:buFont typeface="Arial"/>
              <a:buNone/>
              <a:defRPr/>
            </a:lvl5pPr>
            <a:lvl6pPr marL="0" lvl="5" indent="0" algn="r">
              <a:spcBef>
                <a:spcPts val="0"/>
              </a:spcBef>
              <a:spcAft>
                <a:spcPts val="0"/>
              </a:spcAft>
              <a:buClr>
                <a:srgbClr val="757575"/>
              </a:buClr>
              <a:buSzPts val="900"/>
              <a:buFont typeface="Arial"/>
              <a:buNone/>
              <a:defRPr/>
            </a:lvl6pPr>
            <a:lvl7pPr marL="0" lvl="6" indent="0" algn="r">
              <a:spcBef>
                <a:spcPts val="0"/>
              </a:spcBef>
              <a:spcAft>
                <a:spcPts val="0"/>
              </a:spcAft>
              <a:buClr>
                <a:srgbClr val="757575"/>
              </a:buClr>
              <a:buSzPts val="900"/>
              <a:buFont typeface="Arial"/>
              <a:buNone/>
              <a:defRPr/>
            </a:lvl7pPr>
            <a:lvl8pPr marL="0" lvl="7" indent="0" algn="r">
              <a:spcBef>
                <a:spcPts val="0"/>
              </a:spcBef>
              <a:spcAft>
                <a:spcPts val="0"/>
              </a:spcAft>
              <a:buClr>
                <a:srgbClr val="757575"/>
              </a:buClr>
              <a:buSzPts val="900"/>
              <a:buFont typeface="Arial"/>
              <a:buNone/>
              <a:defRPr/>
            </a:lvl8pPr>
            <a:lvl9pPr marL="0" lvl="8" indent="0" algn="r">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9"/>
          <p:cNvSpPr txBox="1">
            <a:spLocks noGrp="1"/>
          </p:cNvSpPr>
          <p:nvPr>
            <p:ph type="body" idx="1"/>
          </p:nvPr>
        </p:nvSpPr>
        <p:spPr>
          <a:xfrm>
            <a:off x="623888" y="3442098"/>
            <a:ext cx="7886700" cy="1125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757575"/>
              </a:buClr>
              <a:buSzPts val="1800"/>
              <a:buNone/>
              <a:defRPr sz="1800">
                <a:solidFill>
                  <a:srgbClr val="757575"/>
                </a:solidFill>
              </a:defRPr>
            </a:lvl1pPr>
            <a:lvl2pPr marL="914400" lvl="1" indent="-228600" algn="l">
              <a:lnSpc>
                <a:spcPct val="90000"/>
              </a:lnSpc>
              <a:spcBef>
                <a:spcPts val="375"/>
              </a:spcBef>
              <a:spcAft>
                <a:spcPts val="0"/>
              </a:spcAft>
              <a:buClr>
                <a:srgbClr val="757575"/>
              </a:buClr>
              <a:buSzPts val="1500"/>
              <a:buNone/>
              <a:defRPr sz="1500">
                <a:solidFill>
                  <a:srgbClr val="757575"/>
                </a:solidFill>
              </a:defRPr>
            </a:lvl2pPr>
            <a:lvl3pPr marL="1371600" lvl="2" indent="-228600" algn="l">
              <a:lnSpc>
                <a:spcPct val="90000"/>
              </a:lnSpc>
              <a:spcBef>
                <a:spcPts val="375"/>
              </a:spcBef>
              <a:spcAft>
                <a:spcPts val="0"/>
              </a:spcAft>
              <a:buClr>
                <a:srgbClr val="757575"/>
              </a:buClr>
              <a:buSzPts val="1350"/>
              <a:buNone/>
              <a:defRPr sz="1350">
                <a:solidFill>
                  <a:srgbClr val="757575"/>
                </a:solidFill>
              </a:defRPr>
            </a:lvl3pPr>
            <a:lvl4pPr marL="1828800" lvl="3" indent="-228600" algn="l">
              <a:lnSpc>
                <a:spcPct val="90000"/>
              </a:lnSpc>
              <a:spcBef>
                <a:spcPts val="375"/>
              </a:spcBef>
              <a:spcAft>
                <a:spcPts val="0"/>
              </a:spcAft>
              <a:buClr>
                <a:srgbClr val="757575"/>
              </a:buClr>
              <a:buSzPts val="1200"/>
              <a:buNone/>
              <a:defRPr sz="1200">
                <a:solidFill>
                  <a:srgbClr val="757575"/>
                </a:solidFill>
              </a:defRPr>
            </a:lvl4pPr>
            <a:lvl5pPr marL="2286000" lvl="4" indent="-228600" algn="l">
              <a:lnSpc>
                <a:spcPct val="90000"/>
              </a:lnSpc>
              <a:spcBef>
                <a:spcPts val="375"/>
              </a:spcBef>
              <a:spcAft>
                <a:spcPts val="0"/>
              </a:spcAft>
              <a:buClr>
                <a:srgbClr val="757575"/>
              </a:buClr>
              <a:buSzPts val="1200"/>
              <a:buNone/>
              <a:defRPr sz="1200">
                <a:solidFill>
                  <a:srgbClr val="757575"/>
                </a:solidFill>
              </a:defRPr>
            </a:lvl5pPr>
            <a:lvl6pPr marL="2743200" lvl="5" indent="-228600" algn="l">
              <a:lnSpc>
                <a:spcPct val="90000"/>
              </a:lnSpc>
              <a:spcBef>
                <a:spcPts val="375"/>
              </a:spcBef>
              <a:spcAft>
                <a:spcPts val="0"/>
              </a:spcAft>
              <a:buClr>
                <a:srgbClr val="757575"/>
              </a:buClr>
              <a:buSzPts val="1200"/>
              <a:buNone/>
              <a:defRPr sz="1200">
                <a:solidFill>
                  <a:srgbClr val="757575"/>
                </a:solidFill>
              </a:defRPr>
            </a:lvl6pPr>
            <a:lvl7pPr marL="3200400" lvl="6" indent="-228600" algn="l">
              <a:lnSpc>
                <a:spcPct val="90000"/>
              </a:lnSpc>
              <a:spcBef>
                <a:spcPts val="375"/>
              </a:spcBef>
              <a:spcAft>
                <a:spcPts val="0"/>
              </a:spcAft>
              <a:buClr>
                <a:srgbClr val="757575"/>
              </a:buClr>
              <a:buSzPts val="1200"/>
              <a:buNone/>
              <a:defRPr sz="1200">
                <a:solidFill>
                  <a:srgbClr val="757575"/>
                </a:solidFill>
              </a:defRPr>
            </a:lvl7pPr>
            <a:lvl8pPr marL="3657600" lvl="7" indent="-228600" algn="l">
              <a:lnSpc>
                <a:spcPct val="90000"/>
              </a:lnSpc>
              <a:spcBef>
                <a:spcPts val="375"/>
              </a:spcBef>
              <a:spcAft>
                <a:spcPts val="0"/>
              </a:spcAft>
              <a:buClr>
                <a:srgbClr val="757575"/>
              </a:buClr>
              <a:buSzPts val="1200"/>
              <a:buNone/>
              <a:defRPr sz="1200">
                <a:solidFill>
                  <a:srgbClr val="757575"/>
                </a:solidFill>
              </a:defRPr>
            </a:lvl8pPr>
            <a:lvl9pPr marL="4114800" lvl="8" indent="-228600" algn="l">
              <a:lnSpc>
                <a:spcPct val="90000"/>
              </a:lnSpc>
              <a:spcBef>
                <a:spcPts val="375"/>
              </a:spcBef>
              <a:spcAft>
                <a:spcPts val="0"/>
              </a:spcAft>
              <a:buClr>
                <a:srgbClr val="757575"/>
              </a:buClr>
              <a:buSzPts val="1200"/>
              <a:buNone/>
              <a:defRPr sz="1200">
                <a:solidFill>
                  <a:srgbClr val="757575"/>
                </a:solidFill>
              </a:defRPr>
            </a:lvl9pPr>
          </a:lstStyle>
          <a:p>
            <a:endParaRPr/>
          </a:p>
        </p:txBody>
      </p:sp>
      <p:sp>
        <p:nvSpPr>
          <p:cNvPr id="83" name="Google Shape;83;p1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757575"/>
              </a:buClr>
              <a:buSzPts val="900"/>
              <a:buFont typeface="Arial"/>
              <a:buNone/>
              <a:defRPr/>
            </a:lvl1pPr>
            <a:lvl2pPr marL="0" lvl="1" indent="0" algn="r">
              <a:spcBef>
                <a:spcPts val="0"/>
              </a:spcBef>
              <a:spcAft>
                <a:spcPts val="0"/>
              </a:spcAft>
              <a:buClr>
                <a:srgbClr val="757575"/>
              </a:buClr>
              <a:buSzPts val="900"/>
              <a:buFont typeface="Arial"/>
              <a:buNone/>
              <a:defRPr/>
            </a:lvl2pPr>
            <a:lvl3pPr marL="0" lvl="2" indent="0" algn="r">
              <a:spcBef>
                <a:spcPts val="0"/>
              </a:spcBef>
              <a:spcAft>
                <a:spcPts val="0"/>
              </a:spcAft>
              <a:buClr>
                <a:srgbClr val="757575"/>
              </a:buClr>
              <a:buSzPts val="900"/>
              <a:buFont typeface="Arial"/>
              <a:buNone/>
              <a:defRPr/>
            </a:lvl3pPr>
            <a:lvl4pPr marL="0" lvl="3" indent="0" algn="r">
              <a:spcBef>
                <a:spcPts val="0"/>
              </a:spcBef>
              <a:spcAft>
                <a:spcPts val="0"/>
              </a:spcAft>
              <a:buClr>
                <a:srgbClr val="757575"/>
              </a:buClr>
              <a:buSzPts val="900"/>
              <a:buFont typeface="Arial"/>
              <a:buNone/>
              <a:defRPr/>
            </a:lvl4pPr>
            <a:lvl5pPr marL="0" lvl="4" indent="0" algn="r">
              <a:spcBef>
                <a:spcPts val="0"/>
              </a:spcBef>
              <a:spcAft>
                <a:spcPts val="0"/>
              </a:spcAft>
              <a:buClr>
                <a:srgbClr val="757575"/>
              </a:buClr>
              <a:buSzPts val="900"/>
              <a:buFont typeface="Arial"/>
              <a:buNone/>
              <a:defRPr/>
            </a:lvl5pPr>
            <a:lvl6pPr marL="0" lvl="5" indent="0" algn="r">
              <a:spcBef>
                <a:spcPts val="0"/>
              </a:spcBef>
              <a:spcAft>
                <a:spcPts val="0"/>
              </a:spcAft>
              <a:buClr>
                <a:srgbClr val="757575"/>
              </a:buClr>
              <a:buSzPts val="900"/>
              <a:buFont typeface="Arial"/>
              <a:buNone/>
              <a:defRPr/>
            </a:lvl6pPr>
            <a:lvl7pPr marL="0" lvl="6" indent="0" algn="r">
              <a:spcBef>
                <a:spcPts val="0"/>
              </a:spcBef>
              <a:spcAft>
                <a:spcPts val="0"/>
              </a:spcAft>
              <a:buClr>
                <a:srgbClr val="757575"/>
              </a:buClr>
              <a:buSzPts val="900"/>
              <a:buFont typeface="Arial"/>
              <a:buNone/>
              <a:defRPr/>
            </a:lvl7pPr>
            <a:lvl8pPr marL="0" lvl="7" indent="0" algn="r">
              <a:spcBef>
                <a:spcPts val="0"/>
              </a:spcBef>
              <a:spcAft>
                <a:spcPts val="0"/>
              </a:spcAft>
              <a:buClr>
                <a:srgbClr val="757575"/>
              </a:buClr>
              <a:buSzPts val="900"/>
              <a:buFont typeface="Arial"/>
              <a:buNone/>
              <a:defRPr/>
            </a:lvl8pPr>
            <a:lvl9pPr marL="0" lvl="8" indent="0" algn="r">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20"/>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2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757575"/>
              </a:buClr>
              <a:buSzPts val="900"/>
              <a:buFont typeface="Arial"/>
              <a:buNone/>
              <a:defRPr/>
            </a:lvl1pPr>
            <a:lvl2pPr marL="0" lvl="1" indent="0" algn="r">
              <a:spcBef>
                <a:spcPts val="0"/>
              </a:spcBef>
              <a:spcAft>
                <a:spcPts val="0"/>
              </a:spcAft>
              <a:buClr>
                <a:srgbClr val="757575"/>
              </a:buClr>
              <a:buSzPts val="900"/>
              <a:buFont typeface="Arial"/>
              <a:buNone/>
              <a:defRPr/>
            </a:lvl2pPr>
            <a:lvl3pPr marL="0" lvl="2" indent="0" algn="r">
              <a:spcBef>
                <a:spcPts val="0"/>
              </a:spcBef>
              <a:spcAft>
                <a:spcPts val="0"/>
              </a:spcAft>
              <a:buClr>
                <a:srgbClr val="757575"/>
              </a:buClr>
              <a:buSzPts val="900"/>
              <a:buFont typeface="Arial"/>
              <a:buNone/>
              <a:defRPr/>
            </a:lvl3pPr>
            <a:lvl4pPr marL="0" lvl="3" indent="0" algn="r">
              <a:spcBef>
                <a:spcPts val="0"/>
              </a:spcBef>
              <a:spcAft>
                <a:spcPts val="0"/>
              </a:spcAft>
              <a:buClr>
                <a:srgbClr val="757575"/>
              </a:buClr>
              <a:buSzPts val="900"/>
              <a:buFont typeface="Arial"/>
              <a:buNone/>
              <a:defRPr/>
            </a:lvl4pPr>
            <a:lvl5pPr marL="0" lvl="4" indent="0" algn="r">
              <a:spcBef>
                <a:spcPts val="0"/>
              </a:spcBef>
              <a:spcAft>
                <a:spcPts val="0"/>
              </a:spcAft>
              <a:buClr>
                <a:srgbClr val="757575"/>
              </a:buClr>
              <a:buSzPts val="900"/>
              <a:buFont typeface="Arial"/>
              <a:buNone/>
              <a:defRPr/>
            </a:lvl5pPr>
            <a:lvl6pPr marL="0" lvl="5" indent="0" algn="r">
              <a:spcBef>
                <a:spcPts val="0"/>
              </a:spcBef>
              <a:spcAft>
                <a:spcPts val="0"/>
              </a:spcAft>
              <a:buClr>
                <a:srgbClr val="757575"/>
              </a:buClr>
              <a:buSzPts val="900"/>
              <a:buFont typeface="Arial"/>
              <a:buNone/>
              <a:defRPr/>
            </a:lvl6pPr>
            <a:lvl7pPr marL="0" lvl="6" indent="0" algn="r">
              <a:spcBef>
                <a:spcPts val="0"/>
              </a:spcBef>
              <a:spcAft>
                <a:spcPts val="0"/>
              </a:spcAft>
              <a:buClr>
                <a:srgbClr val="757575"/>
              </a:buClr>
              <a:buSzPts val="900"/>
              <a:buFont typeface="Arial"/>
              <a:buNone/>
              <a:defRPr/>
            </a:lvl7pPr>
            <a:lvl8pPr marL="0" lvl="7" indent="0" algn="r">
              <a:spcBef>
                <a:spcPts val="0"/>
              </a:spcBef>
              <a:spcAft>
                <a:spcPts val="0"/>
              </a:spcAft>
              <a:buClr>
                <a:srgbClr val="757575"/>
              </a:buClr>
              <a:buSzPts val="900"/>
              <a:buFont typeface="Arial"/>
              <a:buNone/>
              <a:defRPr/>
            </a:lvl8pPr>
            <a:lvl9pPr marL="0" lvl="8" indent="0" algn="r">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21"/>
          <p:cNvSpPr txBox="1">
            <a:spLocks noGrp="1"/>
          </p:cNvSpPr>
          <p:nvPr>
            <p:ph type="body" idx="1"/>
          </p:nvPr>
        </p:nvSpPr>
        <p:spPr>
          <a:xfrm>
            <a:off x="629842" y="1260872"/>
            <a:ext cx="3868200" cy="618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6" name="Google Shape;96;p21"/>
          <p:cNvSpPr txBox="1">
            <a:spLocks noGrp="1"/>
          </p:cNvSpPr>
          <p:nvPr>
            <p:ph type="body" idx="2"/>
          </p:nvPr>
        </p:nvSpPr>
        <p:spPr>
          <a:xfrm>
            <a:off x="629842" y="1878806"/>
            <a:ext cx="3868200" cy="2763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7" name="Google Shape;97;p21"/>
          <p:cNvSpPr txBox="1">
            <a:spLocks noGrp="1"/>
          </p:cNvSpPr>
          <p:nvPr>
            <p:ph type="body" idx="3"/>
          </p:nvPr>
        </p:nvSpPr>
        <p:spPr>
          <a:xfrm>
            <a:off x="4629150" y="1260872"/>
            <a:ext cx="3887400" cy="618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8" name="Google Shape;98;p21"/>
          <p:cNvSpPr txBox="1">
            <a:spLocks noGrp="1"/>
          </p:cNvSpPr>
          <p:nvPr>
            <p:ph type="body" idx="4"/>
          </p:nvPr>
        </p:nvSpPr>
        <p:spPr>
          <a:xfrm>
            <a:off x="4629150" y="1878806"/>
            <a:ext cx="3887400" cy="2763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757575"/>
              </a:buClr>
              <a:buSzPts val="900"/>
              <a:buFont typeface="Arial"/>
              <a:buNone/>
              <a:defRPr/>
            </a:lvl1pPr>
            <a:lvl2pPr marL="0" lvl="1" indent="0" algn="r">
              <a:spcBef>
                <a:spcPts val="0"/>
              </a:spcBef>
              <a:spcAft>
                <a:spcPts val="0"/>
              </a:spcAft>
              <a:buClr>
                <a:srgbClr val="757575"/>
              </a:buClr>
              <a:buSzPts val="900"/>
              <a:buFont typeface="Arial"/>
              <a:buNone/>
              <a:defRPr/>
            </a:lvl2pPr>
            <a:lvl3pPr marL="0" lvl="2" indent="0" algn="r">
              <a:spcBef>
                <a:spcPts val="0"/>
              </a:spcBef>
              <a:spcAft>
                <a:spcPts val="0"/>
              </a:spcAft>
              <a:buClr>
                <a:srgbClr val="757575"/>
              </a:buClr>
              <a:buSzPts val="900"/>
              <a:buFont typeface="Arial"/>
              <a:buNone/>
              <a:defRPr/>
            </a:lvl3pPr>
            <a:lvl4pPr marL="0" lvl="3" indent="0" algn="r">
              <a:spcBef>
                <a:spcPts val="0"/>
              </a:spcBef>
              <a:spcAft>
                <a:spcPts val="0"/>
              </a:spcAft>
              <a:buClr>
                <a:srgbClr val="757575"/>
              </a:buClr>
              <a:buSzPts val="900"/>
              <a:buFont typeface="Arial"/>
              <a:buNone/>
              <a:defRPr/>
            </a:lvl4pPr>
            <a:lvl5pPr marL="0" lvl="4" indent="0" algn="r">
              <a:spcBef>
                <a:spcPts val="0"/>
              </a:spcBef>
              <a:spcAft>
                <a:spcPts val="0"/>
              </a:spcAft>
              <a:buClr>
                <a:srgbClr val="757575"/>
              </a:buClr>
              <a:buSzPts val="900"/>
              <a:buFont typeface="Arial"/>
              <a:buNone/>
              <a:defRPr/>
            </a:lvl5pPr>
            <a:lvl6pPr marL="0" lvl="5" indent="0" algn="r">
              <a:spcBef>
                <a:spcPts val="0"/>
              </a:spcBef>
              <a:spcAft>
                <a:spcPts val="0"/>
              </a:spcAft>
              <a:buClr>
                <a:srgbClr val="757575"/>
              </a:buClr>
              <a:buSzPts val="900"/>
              <a:buFont typeface="Arial"/>
              <a:buNone/>
              <a:defRPr/>
            </a:lvl6pPr>
            <a:lvl7pPr marL="0" lvl="6" indent="0" algn="r">
              <a:spcBef>
                <a:spcPts val="0"/>
              </a:spcBef>
              <a:spcAft>
                <a:spcPts val="0"/>
              </a:spcAft>
              <a:buClr>
                <a:srgbClr val="757575"/>
              </a:buClr>
              <a:buSzPts val="900"/>
              <a:buFont typeface="Arial"/>
              <a:buNone/>
              <a:defRPr/>
            </a:lvl7pPr>
            <a:lvl8pPr marL="0" lvl="7" indent="0" algn="r">
              <a:spcBef>
                <a:spcPts val="0"/>
              </a:spcBef>
              <a:spcAft>
                <a:spcPts val="0"/>
              </a:spcAft>
              <a:buClr>
                <a:srgbClr val="757575"/>
              </a:buClr>
              <a:buSzPts val="900"/>
              <a:buFont typeface="Arial"/>
              <a:buNone/>
              <a:defRPr/>
            </a:lvl8pPr>
            <a:lvl9pPr marL="0" lvl="8" indent="0" algn="r">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22"/>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757575"/>
              </a:buClr>
              <a:buSzPts val="900"/>
              <a:buFont typeface="Arial"/>
              <a:buNone/>
              <a:defRPr/>
            </a:lvl1pPr>
            <a:lvl2pPr marL="0" lvl="1" indent="0" algn="r">
              <a:spcBef>
                <a:spcPts val="0"/>
              </a:spcBef>
              <a:spcAft>
                <a:spcPts val="0"/>
              </a:spcAft>
              <a:buClr>
                <a:srgbClr val="757575"/>
              </a:buClr>
              <a:buSzPts val="900"/>
              <a:buFont typeface="Arial"/>
              <a:buNone/>
              <a:defRPr/>
            </a:lvl2pPr>
            <a:lvl3pPr marL="0" lvl="2" indent="0" algn="r">
              <a:spcBef>
                <a:spcPts val="0"/>
              </a:spcBef>
              <a:spcAft>
                <a:spcPts val="0"/>
              </a:spcAft>
              <a:buClr>
                <a:srgbClr val="757575"/>
              </a:buClr>
              <a:buSzPts val="900"/>
              <a:buFont typeface="Arial"/>
              <a:buNone/>
              <a:defRPr/>
            </a:lvl3pPr>
            <a:lvl4pPr marL="0" lvl="3" indent="0" algn="r">
              <a:spcBef>
                <a:spcPts val="0"/>
              </a:spcBef>
              <a:spcAft>
                <a:spcPts val="0"/>
              </a:spcAft>
              <a:buClr>
                <a:srgbClr val="757575"/>
              </a:buClr>
              <a:buSzPts val="900"/>
              <a:buFont typeface="Arial"/>
              <a:buNone/>
              <a:defRPr/>
            </a:lvl4pPr>
            <a:lvl5pPr marL="0" lvl="4" indent="0" algn="r">
              <a:spcBef>
                <a:spcPts val="0"/>
              </a:spcBef>
              <a:spcAft>
                <a:spcPts val="0"/>
              </a:spcAft>
              <a:buClr>
                <a:srgbClr val="757575"/>
              </a:buClr>
              <a:buSzPts val="900"/>
              <a:buFont typeface="Arial"/>
              <a:buNone/>
              <a:defRPr/>
            </a:lvl5pPr>
            <a:lvl6pPr marL="0" lvl="5" indent="0" algn="r">
              <a:spcBef>
                <a:spcPts val="0"/>
              </a:spcBef>
              <a:spcAft>
                <a:spcPts val="0"/>
              </a:spcAft>
              <a:buClr>
                <a:srgbClr val="757575"/>
              </a:buClr>
              <a:buSzPts val="900"/>
              <a:buFont typeface="Arial"/>
              <a:buNone/>
              <a:defRPr/>
            </a:lvl6pPr>
            <a:lvl7pPr marL="0" lvl="6" indent="0" algn="r">
              <a:spcBef>
                <a:spcPts val="0"/>
              </a:spcBef>
              <a:spcAft>
                <a:spcPts val="0"/>
              </a:spcAft>
              <a:buClr>
                <a:srgbClr val="757575"/>
              </a:buClr>
              <a:buSzPts val="900"/>
              <a:buFont typeface="Arial"/>
              <a:buNone/>
              <a:defRPr/>
            </a:lvl7pPr>
            <a:lvl8pPr marL="0" lvl="7" indent="0" algn="r">
              <a:spcBef>
                <a:spcPts val="0"/>
              </a:spcBef>
              <a:spcAft>
                <a:spcPts val="0"/>
              </a:spcAft>
              <a:buClr>
                <a:srgbClr val="757575"/>
              </a:buClr>
              <a:buSzPts val="900"/>
              <a:buFont typeface="Arial"/>
              <a:buNone/>
              <a:defRPr/>
            </a:lvl8pPr>
            <a:lvl9pPr marL="0" lvl="8" indent="0" algn="r">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757575"/>
              </a:buClr>
              <a:buSzPts val="900"/>
              <a:buFont typeface="Arial"/>
              <a:buNone/>
              <a:defRPr/>
            </a:lvl1pPr>
            <a:lvl2pPr marL="0" lvl="1" indent="0" algn="r">
              <a:spcBef>
                <a:spcPts val="0"/>
              </a:spcBef>
              <a:spcAft>
                <a:spcPts val="0"/>
              </a:spcAft>
              <a:buClr>
                <a:srgbClr val="757575"/>
              </a:buClr>
              <a:buSzPts val="900"/>
              <a:buFont typeface="Arial"/>
              <a:buNone/>
              <a:defRPr/>
            </a:lvl2pPr>
            <a:lvl3pPr marL="0" lvl="2" indent="0" algn="r">
              <a:spcBef>
                <a:spcPts val="0"/>
              </a:spcBef>
              <a:spcAft>
                <a:spcPts val="0"/>
              </a:spcAft>
              <a:buClr>
                <a:srgbClr val="757575"/>
              </a:buClr>
              <a:buSzPts val="900"/>
              <a:buFont typeface="Arial"/>
              <a:buNone/>
              <a:defRPr/>
            </a:lvl3pPr>
            <a:lvl4pPr marL="0" lvl="3" indent="0" algn="r">
              <a:spcBef>
                <a:spcPts val="0"/>
              </a:spcBef>
              <a:spcAft>
                <a:spcPts val="0"/>
              </a:spcAft>
              <a:buClr>
                <a:srgbClr val="757575"/>
              </a:buClr>
              <a:buSzPts val="900"/>
              <a:buFont typeface="Arial"/>
              <a:buNone/>
              <a:defRPr/>
            </a:lvl4pPr>
            <a:lvl5pPr marL="0" lvl="4" indent="0" algn="r">
              <a:spcBef>
                <a:spcPts val="0"/>
              </a:spcBef>
              <a:spcAft>
                <a:spcPts val="0"/>
              </a:spcAft>
              <a:buClr>
                <a:srgbClr val="757575"/>
              </a:buClr>
              <a:buSzPts val="900"/>
              <a:buFont typeface="Arial"/>
              <a:buNone/>
              <a:defRPr/>
            </a:lvl5pPr>
            <a:lvl6pPr marL="0" lvl="5" indent="0" algn="r">
              <a:spcBef>
                <a:spcPts val="0"/>
              </a:spcBef>
              <a:spcAft>
                <a:spcPts val="0"/>
              </a:spcAft>
              <a:buClr>
                <a:srgbClr val="757575"/>
              </a:buClr>
              <a:buSzPts val="900"/>
              <a:buFont typeface="Arial"/>
              <a:buNone/>
              <a:defRPr/>
            </a:lvl6pPr>
            <a:lvl7pPr marL="0" lvl="6" indent="0" algn="r">
              <a:spcBef>
                <a:spcPts val="0"/>
              </a:spcBef>
              <a:spcAft>
                <a:spcPts val="0"/>
              </a:spcAft>
              <a:buClr>
                <a:srgbClr val="757575"/>
              </a:buClr>
              <a:buSzPts val="900"/>
              <a:buFont typeface="Arial"/>
              <a:buNone/>
              <a:defRPr/>
            </a:lvl7pPr>
            <a:lvl8pPr marL="0" lvl="7" indent="0" algn="r">
              <a:spcBef>
                <a:spcPts val="0"/>
              </a:spcBef>
              <a:spcAft>
                <a:spcPts val="0"/>
              </a:spcAft>
              <a:buClr>
                <a:srgbClr val="757575"/>
              </a:buClr>
              <a:buSzPts val="900"/>
              <a:buFont typeface="Arial"/>
              <a:buNone/>
              <a:defRPr/>
            </a:lvl8pPr>
            <a:lvl9pPr marL="0" lvl="8" indent="0" algn="r">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4"/>
          <p:cNvSpPr txBox="1">
            <a:spLocks noGrp="1"/>
          </p:cNvSpPr>
          <p:nvPr>
            <p:ph type="body" idx="1"/>
          </p:nvPr>
        </p:nvSpPr>
        <p:spPr>
          <a:xfrm>
            <a:off x="3887391" y="740569"/>
            <a:ext cx="4629300" cy="3655200"/>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14" name="Google Shape;114;p24"/>
          <p:cNvSpPr txBox="1">
            <a:spLocks noGrp="1"/>
          </p:cNvSpPr>
          <p:nvPr>
            <p:ph type="body" idx="2"/>
          </p:nvPr>
        </p:nvSpPr>
        <p:spPr>
          <a:xfrm>
            <a:off x="629841" y="1543050"/>
            <a:ext cx="2949300" cy="285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5" name="Google Shape;115;p2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757575"/>
              </a:buClr>
              <a:buSzPts val="900"/>
              <a:buFont typeface="Arial"/>
              <a:buNone/>
              <a:defRPr/>
            </a:lvl1pPr>
            <a:lvl2pPr marL="0" lvl="1" indent="0" algn="r">
              <a:spcBef>
                <a:spcPts val="0"/>
              </a:spcBef>
              <a:spcAft>
                <a:spcPts val="0"/>
              </a:spcAft>
              <a:buClr>
                <a:srgbClr val="757575"/>
              </a:buClr>
              <a:buSzPts val="900"/>
              <a:buFont typeface="Arial"/>
              <a:buNone/>
              <a:defRPr/>
            </a:lvl2pPr>
            <a:lvl3pPr marL="0" lvl="2" indent="0" algn="r">
              <a:spcBef>
                <a:spcPts val="0"/>
              </a:spcBef>
              <a:spcAft>
                <a:spcPts val="0"/>
              </a:spcAft>
              <a:buClr>
                <a:srgbClr val="757575"/>
              </a:buClr>
              <a:buSzPts val="900"/>
              <a:buFont typeface="Arial"/>
              <a:buNone/>
              <a:defRPr/>
            </a:lvl3pPr>
            <a:lvl4pPr marL="0" lvl="3" indent="0" algn="r">
              <a:spcBef>
                <a:spcPts val="0"/>
              </a:spcBef>
              <a:spcAft>
                <a:spcPts val="0"/>
              </a:spcAft>
              <a:buClr>
                <a:srgbClr val="757575"/>
              </a:buClr>
              <a:buSzPts val="900"/>
              <a:buFont typeface="Arial"/>
              <a:buNone/>
              <a:defRPr/>
            </a:lvl4pPr>
            <a:lvl5pPr marL="0" lvl="4" indent="0" algn="r">
              <a:spcBef>
                <a:spcPts val="0"/>
              </a:spcBef>
              <a:spcAft>
                <a:spcPts val="0"/>
              </a:spcAft>
              <a:buClr>
                <a:srgbClr val="757575"/>
              </a:buClr>
              <a:buSzPts val="900"/>
              <a:buFont typeface="Arial"/>
              <a:buNone/>
              <a:defRPr/>
            </a:lvl5pPr>
            <a:lvl6pPr marL="0" lvl="5" indent="0" algn="r">
              <a:spcBef>
                <a:spcPts val="0"/>
              </a:spcBef>
              <a:spcAft>
                <a:spcPts val="0"/>
              </a:spcAft>
              <a:buClr>
                <a:srgbClr val="757575"/>
              </a:buClr>
              <a:buSzPts val="900"/>
              <a:buFont typeface="Arial"/>
              <a:buNone/>
              <a:defRPr/>
            </a:lvl6pPr>
            <a:lvl7pPr marL="0" lvl="6" indent="0" algn="r">
              <a:spcBef>
                <a:spcPts val="0"/>
              </a:spcBef>
              <a:spcAft>
                <a:spcPts val="0"/>
              </a:spcAft>
              <a:buClr>
                <a:srgbClr val="757575"/>
              </a:buClr>
              <a:buSzPts val="900"/>
              <a:buFont typeface="Arial"/>
              <a:buNone/>
              <a:defRPr/>
            </a:lvl7pPr>
            <a:lvl8pPr marL="0" lvl="7" indent="0" algn="r">
              <a:spcBef>
                <a:spcPts val="0"/>
              </a:spcBef>
              <a:spcAft>
                <a:spcPts val="0"/>
              </a:spcAft>
              <a:buClr>
                <a:srgbClr val="757575"/>
              </a:buClr>
              <a:buSzPts val="900"/>
              <a:buFont typeface="Arial"/>
              <a:buNone/>
              <a:defRPr/>
            </a:lvl8pPr>
            <a:lvl9pPr marL="0" lvl="8" indent="0" algn="r">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25"/>
          <p:cNvSpPr>
            <a:spLocks noGrp="1"/>
          </p:cNvSpPr>
          <p:nvPr>
            <p:ph type="pic" idx="2"/>
          </p:nvPr>
        </p:nvSpPr>
        <p:spPr>
          <a:xfrm>
            <a:off x="3887391" y="740569"/>
            <a:ext cx="4629300" cy="3655200"/>
          </a:xfrm>
          <a:prstGeom prst="rect">
            <a:avLst/>
          </a:prstGeom>
          <a:noFill/>
          <a:ln>
            <a:noFill/>
          </a:ln>
        </p:spPr>
      </p:sp>
      <p:sp>
        <p:nvSpPr>
          <p:cNvPr id="121" name="Google Shape;121;p25"/>
          <p:cNvSpPr txBox="1">
            <a:spLocks noGrp="1"/>
          </p:cNvSpPr>
          <p:nvPr>
            <p:ph type="body" idx="1"/>
          </p:nvPr>
        </p:nvSpPr>
        <p:spPr>
          <a:xfrm>
            <a:off x="629841" y="1543050"/>
            <a:ext cx="2949300" cy="285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22" name="Google Shape;122;p2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757575"/>
              </a:buClr>
              <a:buSzPts val="900"/>
              <a:buFont typeface="Arial"/>
              <a:buNone/>
              <a:defRPr/>
            </a:lvl1pPr>
            <a:lvl2pPr marL="0" lvl="1" indent="0" algn="r">
              <a:spcBef>
                <a:spcPts val="0"/>
              </a:spcBef>
              <a:spcAft>
                <a:spcPts val="0"/>
              </a:spcAft>
              <a:buClr>
                <a:srgbClr val="757575"/>
              </a:buClr>
              <a:buSzPts val="900"/>
              <a:buFont typeface="Arial"/>
              <a:buNone/>
              <a:defRPr/>
            </a:lvl2pPr>
            <a:lvl3pPr marL="0" lvl="2" indent="0" algn="r">
              <a:spcBef>
                <a:spcPts val="0"/>
              </a:spcBef>
              <a:spcAft>
                <a:spcPts val="0"/>
              </a:spcAft>
              <a:buClr>
                <a:srgbClr val="757575"/>
              </a:buClr>
              <a:buSzPts val="900"/>
              <a:buFont typeface="Arial"/>
              <a:buNone/>
              <a:defRPr/>
            </a:lvl3pPr>
            <a:lvl4pPr marL="0" lvl="3" indent="0" algn="r">
              <a:spcBef>
                <a:spcPts val="0"/>
              </a:spcBef>
              <a:spcAft>
                <a:spcPts val="0"/>
              </a:spcAft>
              <a:buClr>
                <a:srgbClr val="757575"/>
              </a:buClr>
              <a:buSzPts val="900"/>
              <a:buFont typeface="Arial"/>
              <a:buNone/>
              <a:defRPr/>
            </a:lvl4pPr>
            <a:lvl5pPr marL="0" lvl="4" indent="0" algn="r">
              <a:spcBef>
                <a:spcPts val="0"/>
              </a:spcBef>
              <a:spcAft>
                <a:spcPts val="0"/>
              </a:spcAft>
              <a:buClr>
                <a:srgbClr val="757575"/>
              </a:buClr>
              <a:buSzPts val="900"/>
              <a:buFont typeface="Arial"/>
              <a:buNone/>
              <a:defRPr/>
            </a:lvl5pPr>
            <a:lvl6pPr marL="0" lvl="5" indent="0" algn="r">
              <a:spcBef>
                <a:spcPts val="0"/>
              </a:spcBef>
              <a:spcAft>
                <a:spcPts val="0"/>
              </a:spcAft>
              <a:buClr>
                <a:srgbClr val="757575"/>
              </a:buClr>
              <a:buSzPts val="900"/>
              <a:buFont typeface="Arial"/>
              <a:buNone/>
              <a:defRPr/>
            </a:lvl6pPr>
            <a:lvl7pPr marL="0" lvl="6" indent="0" algn="r">
              <a:spcBef>
                <a:spcPts val="0"/>
              </a:spcBef>
              <a:spcAft>
                <a:spcPts val="0"/>
              </a:spcAft>
              <a:buClr>
                <a:srgbClr val="757575"/>
              </a:buClr>
              <a:buSzPts val="900"/>
              <a:buFont typeface="Arial"/>
              <a:buNone/>
              <a:defRPr/>
            </a:lvl7pPr>
            <a:lvl8pPr marL="0" lvl="7" indent="0" algn="r">
              <a:spcBef>
                <a:spcPts val="0"/>
              </a:spcBef>
              <a:spcAft>
                <a:spcPts val="0"/>
              </a:spcAft>
              <a:buClr>
                <a:srgbClr val="757575"/>
              </a:buClr>
              <a:buSzPts val="900"/>
              <a:buFont typeface="Arial"/>
              <a:buNone/>
              <a:defRPr/>
            </a:lvl8pPr>
            <a:lvl9pPr marL="0" lvl="8" indent="0" algn="r">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6"/>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 name="Google Shape;128;p2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757575"/>
              </a:buClr>
              <a:buSzPts val="900"/>
              <a:buFont typeface="Arial"/>
              <a:buNone/>
              <a:defRPr/>
            </a:lvl1pPr>
            <a:lvl2pPr marL="0" lvl="1" indent="0" algn="r">
              <a:spcBef>
                <a:spcPts val="0"/>
              </a:spcBef>
              <a:spcAft>
                <a:spcPts val="0"/>
              </a:spcAft>
              <a:buClr>
                <a:srgbClr val="757575"/>
              </a:buClr>
              <a:buSzPts val="900"/>
              <a:buFont typeface="Arial"/>
              <a:buNone/>
              <a:defRPr/>
            </a:lvl2pPr>
            <a:lvl3pPr marL="0" lvl="2" indent="0" algn="r">
              <a:spcBef>
                <a:spcPts val="0"/>
              </a:spcBef>
              <a:spcAft>
                <a:spcPts val="0"/>
              </a:spcAft>
              <a:buClr>
                <a:srgbClr val="757575"/>
              </a:buClr>
              <a:buSzPts val="900"/>
              <a:buFont typeface="Arial"/>
              <a:buNone/>
              <a:defRPr/>
            </a:lvl3pPr>
            <a:lvl4pPr marL="0" lvl="3" indent="0" algn="r">
              <a:spcBef>
                <a:spcPts val="0"/>
              </a:spcBef>
              <a:spcAft>
                <a:spcPts val="0"/>
              </a:spcAft>
              <a:buClr>
                <a:srgbClr val="757575"/>
              </a:buClr>
              <a:buSzPts val="900"/>
              <a:buFont typeface="Arial"/>
              <a:buNone/>
              <a:defRPr/>
            </a:lvl4pPr>
            <a:lvl5pPr marL="0" lvl="4" indent="0" algn="r">
              <a:spcBef>
                <a:spcPts val="0"/>
              </a:spcBef>
              <a:spcAft>
                <a:spcPts val="0"/>
              </a:spcAft>
              <a:buClr>
                <a:srgbClr val="757575"/>
              </a:buClr>
              <a:buSzPts val="900"/>
              <a:buFont typeface="Arial"/>
              <a:buNone/>
              <a:defRPr/>
            </a:lvl5pPr>
            <a:lvl6pPr marL="0" lvl="5" indent="0" algn="r">
              <a:spcBef>
                <a:spcPts val="0"/>
              </a:spcBef>
              <a:spcAft>
                <a:spcPts val="0"/>
              </a:spcAft>
              <a:buClr>
                <a:srgbClr val="757575"/>
              </a:buClr>
              <a:buSzPts val="900"/>
              <a:buFont typeface="Arial"/>
              <a:buNone/>
              <a:defRPr/>
            </a:lvl6pPr>
            <a:lvl7pPr marL="0" lvl="6" indent="0" algn="r">
              <a:spcBef>
                <a:spcPts val="0"/>
              </a:spcBef>
              <a:spcAft>
                <a:spcPts val="0"/>
              </a:spcAft>
              <a:buClr>
                <a:srgbClr val="757575"/>
              </a:buClr>
              <a:buSzPts val="900"/>
              <a:buFont typeface="Arial"/>
              <a:buNone/>
              <a:defRPr/>
            </a:lvl7pPr>
            <a:lvl8pPr marL="0" lvl="7" indent="0" algn="r">
              <a:spcBef>
                <a:spcPts val="0"/>
              </a:spcBef>
              <a:spcAft>
                <a:spcPts val="0"/>
              </a:spcAft>
              <a:buClr>
                <a:srgbClr val="757575"/>
              </a:buClr>
              <a:buSzPts val="900"/>
              <a:buFont typeface="Arial"/>
              <a:buNone/>
              <a:defRPr/>
            </a:lvl8pPr>
            <a:lvl9pPr marL="0" lvl="8" indent="0" algn="r">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rot="5400000">
            <a:off x="5350050" y="1467544"/>
            <a:ext cx="4359000" cy="19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7"/>
          <p:cNvSpPr txBox="1">
            <a:spLocks noGrp="1"/>
          </p:cNvSpPr>
          <p:nvPr>
            <p:ph type="body" idx="1"/>
          </p:nvPr>
        </p:nvSpPr>
        <p:spPr>
          <a:xfrm rot="5400000">
            <a:off x="1349475" y="-447056"/>
            <a:ext cx="4359000" cy="5800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4" name="Google Shape;134;p2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757575"/>
              </a:buClr>
              <a:buSzPts val="900"/>
              <a:buFont typeface="Arial"/>
              <a:buNone/>
              <a:defRPr/>
            </a:lvl1pPr>
            <a:lvl2pPr marL="0" lvl="1" indent="0" algn="r">
              <a:spcBef>
                <a:spcPts val="0"/>
              </a:spcBef>
              <a:spcAft>
                <a:spcPts val="0"/>
              </a:spcAft>
              <a:buClr>
                <a:srgbClr val="757575"/>
              </a:buClr>
              <a:buSzPts val="900"/>
              <a:buFont typeface="Arial"/>
              <a:buNone/>
              <a:defRPr/>
            </a:lvl2pPr>
            <a:lvl3pPr marL="0" lvl="2" indent="0" algn="r">
              <a:spcBef>
                <a:spcPts val="0"/>
              </a:spcBef>
              <a:spcAft>
                <a:spcPts val="0"/>
              </a:spcAft>
              <a:buClr>
                <a:srgbClr val="757575"/>
              </a:buClr>
              <a:buSzPts val="900"/>
              <a:buFont typeface="Arial"/>
              <a:buNone/>
              <a:defRPr/>
            </a:lvl3pPr>
            <a:lvl4pPr marL="0" lvl="3" indent="0" algn="r">
              <a:spcBef>
                <a:spcPts val="0"/>
              </a:spcBef>
              <a:spcAft>
                <a:spcPts val="0"/>
              </a:spcAft>
              <a:buClr>
                <a:srgbClr val="757575"/>
              </a:buClr>
              <a:buSzPts val="900"/>
              <a:buFont typeface="Arial"/>
              <a:buNone/>
              <a:defRPr/>
            </a:lvl4pPr>
            <a:lvl5pPr marL="0" lvl="4" indent="0" algn="r">
              <a:spcBef>
                <a:spcPts val="0"/>
              </a:spcBef>
              <a:spcAft>
                <a:spcPts val="0"/>
              </a:spcAft>
              <a:buClr>
                <a:srgbClr val="757575"/>
              </a:buClr>
              <a:buSzPts val="900"/>
              <a:buFont typeface="Arial"/>
              <a:buNone/>
              <a:defRPr/>
            </a:lvl5pPr>
            <a:lvl6pPr marL="0" lvl="5" indent="0" algn="r">
              <a:spcBef>
                <a:spcPts val="0"/>
              </a:spcBef>
              <a:spcAft>
                <a:spcPts val="0"/>
              </a:spcAft>
              <a:buClr>
                <a:srgbClr val="757575"/>
              </a:buClr>
              <a:buSzPts val="900"/>
              <a:buFont typeface="Arial"/>
              <a:buNone/>
              <a:defRPr/>
            </a:lvl6pPr>
            <a:lvl7pPr marL="0" lvl="6" indent="0" algn="r">
              <a:spcBef>
                <a:spcPts val="0"/>
              </a:spcBef>
              <a:spcAft>
                <a:spcPts val="0"/>
              </a:spcAft>
              <a:buClr>
                <a:srgbClr val="757575"/>
              </a:buClr>
              <a:buSzPts val="900"/>
              <a:buFont typeface="Arial"/>
              <a:buNone/>
              <a:defRPr/>
            </a:lvl7pPr>
            <a:lvl8pPr marL="0" lvl="7" indent="0" algn="r">
              <a:spcBef>
                <a:spcPts val="0"/>
              </a:spcBef>
              <a:spcAft>
                <a:spcPts val="0"/>
              </a:spcAft>
              <a:buClr>
                <a:srgbClr val="757575"/>
              </a:buClr>
              <a:buSzPts val="900"/>
              <a:buFont typeface="Arial"/>
              <a:buNone/>
              <a:defRPr/>
            </a:lvl8pPr>
            <a:lvl9pPr marL="0" lvl="8" indent="0" algn="r">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3"/>
        <p:cNvGrpSpPr/>
        <p:nvPr/>
      </p:nvGrpSpPr>
      <p:grpSpPr>
        <a:xfrm>
          <a:off x="0" y="0"/>
          <a:ext cx="0" cy="0"/>
          <a:chOff x="0" y="0"/>
          <a:chExt cx="0" cy="0"/>
        </a:xfrm>
      </p:grpSpPr>
      <p:sp>
        <p:nvSpPr>
          <p:cNvPr id="144" name="Google Shape;144;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lt1"/>
              </a:buClr>
              <a:buSzPts val="2800"/>
              <a:buFont typeface="Play"/>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5" name="Google Shape;145;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lt1"/>
              </a:buClr>
              <a:buSzPts val="1800"/>
              <a:buChar char="●"/>
              <a:defRPr/>
            </a:lvl1pPr>
            <a:lvl2pPr marL="914400" lvl="1" indent="-317500" algn="l">
              <a:lnSpc>
                <a:spcPct val="90000"/>
              </a:lnSpc>
              <a:spcBef>
                <a:spcPts val="0"/>
              </a:spcBef>
              <a:spcAft>
                <a:spcPts val="0"/>
              </a:spcAft>
              <a:buClr>
                <a:schemeClr val="lt1"/>
              </a:buClr>
              <a:buSzPts val="1400"/>
              <a:buChar char="○"/>
              <a:defRPr/>
            </a:lvl2pPr>
            <a:lvl3pPr marL="1371600" lvl="2" indent="-317500" algn="l">
              <a:lnSpc>
                <a:spcPct val="90000"/>
              </a:lnSpc>
              <a:spcBef>
                <a:spcPts val="0"/>
              </a:spcBef>
              <a:spcAft>
                <a:spcPts val="0"/>
              </a:spcAft>
              <a:buClr>
                <a:schemeClr val="lt1"/>
              </a:buClr>
              <a:buSzPts val="1400"/>
              <a:buChar char="■"/>
              <a:defRPr/>
            </a:lvl3pPr>
            <a:lvl4pPr marL="1828800" lvl="3" indent="-317500" algn="l">
              <a:lnSpc>
                <a:spcPct val="90000"/>
              </a:lnSpc>
              <a:spcBef>
                <a:spcPts val="0"/>
              </a:spcBef>
              <a:spcAft>
                <a:spcPts val="0"/>
              </a:spcAft>
              <a:buClr>
                <a:schemeClr val="lt1"/>
              </a:buClr>
              <a:buSzPts val="1400"/>
              <a:buChar char="●"/>
              <a:defRPr/>
            </a:lvl4pPr>
            <a:lvl5pPr marL="2286000" lvl="4" indent="-317500" algn="l">
              <a:lnSpc>
                <a:spcPct val="90000"/>
              </a:lnSpc>
              <a:spcBef>
                <a:spcPts val="0"/>
              </a:spcBef>
              <a:spcAft>
                <a:spcPts val="0"/>
              </a:spcAft>
              <a:buClr>
                <a:schemeClr val="lt1"/>
              </a:buClr>
              <a:buSzPts val="1400"/>
              <a:buChar char="○"/>
              <a:defRPr/>
            </a:lvl5pPr>
            <a:lvl6pPr marL="2743200" lvl="5" indent="-317500" algn="l">
              <a:lnSpc>
                <a:spcPct val="90000"/>
              </a:lnSpc>
              <a:spcBef>
                <a:spcPts val="0"/>
              </a:spcBef>
              <a:spcAft>
                <a:spcPts val="0"/>
              </a:spcAft>
              <a:buClr>
                <a:schemeClr val="lt1"/>
              </a:buClr>
              <a:buSzPts val="1400"/>
              <a:buChar char="■"/>
              <a:defRPr/>
            </a:lvl6pPr>
            <a:lvl7pPr marL="3200400" lvl="6" indent="-317500" algn="l">
              <a:lnSpc>
                <a:spcPct val="90000"/>
              </a:lnSpc>
              <a:spcBef>
                <a:spcPts val="0"/>
              </a:spcBef>
              <a:spcAft>
                <a:spcPts val="0"/>
              </a:spcAft>
              <a:buClr>
                <a:schemeClr val="lt1"/>
              </a:buClr>
              <a:buSzPts val="1400"/>
              <a:buChar char="●"/>
              <a:defRPr/>
            </a:lvl7pPr>
            <a:lvl8pPr marL="3657600" lvl="7" indent="-317500" algn="l">
              <a:lnSpc>
                <a:spcPct val="90000"/>
              </a:lnSpc>
              <a:spcBef>
                <a:spcPts val="0"/>
              </a:spcBef>
              <a:spcAft>
                <a:spcPts val="0"/>
              </a:spcAft>
              <a:buClr>
                <a:schemeClr val="lt1"/>
              </a:buClr>
              <a:buSzPts val="1400"/>
              <a:buChar char="○"/>
              <a:defRPr/>
            </a:lvl8pPr>
            <a:lvl9pPr marL="4114800" lvl="8" indent="-317500" algn="l">
              <a:lnSpc>
                <a:spcPct val="90000"/>
              </a:lnSpc>
              <a:spcBef>
                <a:spcPts val="0"/>
              </a:spcBef>
              <a:spcAft>
                <a:spcPts val="0"/>
              </a:spcAft>
              <a:buClr>
                <a:schemeClr val="lt1"/>
              </a:buClr>
              <a:buSzPts val="1400"/>
              <a:buChar char="■"/>
              <a:defRPr/>
            </a:lvl9pPr>
          </a:lstStyle>
          <a:p>
            <a:endParaRPr/>
          </a:p>
        </p:txBody>
      </p:sp>
      <p:sp>
        <p:nvSpPr>
          <p:cNvPr id="146" name="Google Shape;146;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0" marR="0" lvl="1" indent="0" algn="r">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2pPr>
            <a:lvl3pPr marL="0" marR="0" lvl="2" indent="0" algn="r">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3pPr>
            <a:lvl4pPr marL="0" marR="0" lvl="3" indent="0" algn="r">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4pPr>
            <a:lvl5pPr marL="0" marR="0" lvl="4" indent="0" algn="r">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5pPr>
            <a:lvl6pPr marL="0" marR="0" lvl="5" indent="0" algn="r">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6pPr>
            <a:lvl7pPr marL="0" marR="0" lvl="6" indent="0" algn="r">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7pPr>
            <a:lvl8pPr marL="0" marR="0" lvl="7" indent="0" algn="r">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8pPr>
            <a:lvl9pPr marL="0" marR="0" lvl="8" indent="0" algn="r">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dk1"/>
              </a:buClr>
              <a:buSzPts val="3300"/>
              <a:buFont typeface="Play"/>
              <a:buNone/>
              <a:defRPr sz="33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14"/>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56" name="Google Shape;56;p1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900" b="0" i="0" u="none" strike="noStrike" cap="none">
                <a:solidFill>
                  <a:srgbClr val="757575"/>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7" name="Google Shape;57;p1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900" b="0" i="0" u="none" strike="noStrike" cap="none">
                <a:solidFill>
                  <a:srgbClr val="757575"/>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8" name="Google Shape;58;p1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7"/>
        <p:cNvGrpSpPr/>
        <p:nvPr/>
      </p:nvGrpSpPr>
      <p:grpSpPr>
        <a:xfrm>
          <a:off x="0" y="0"/>
          <a:ext cx="0" cy="0"/>
          <a:chOff x="0" y="0"/>
          <a:chExt cx="0" cy="0"/>
        </a:xfrm>
      </p:grpSpPr>
      <p:sp>
        <p:nvSpPr>
          <p:cNvPr id="138" name="Google Shape;138;p2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lt1"/>
              </a:buClr>
              <a:buSzPts val="3300"/>
              <a:buFont typeface="Play"/>
              <a:buNone/>
              <a:defRPr sz="33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28"/>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marR="0" lvl="0" indent="-361950" algn="l">
              <a:lnSpc>
                <a:spcPct val="90000"/>
              </a:lnSpc>
              <a:spcBef>
                <a:spcPts val="750"/>
              </a:spcBef>
              <a:spcAft>
                <a:spcPts val="0"/>
              </a:spcAft>
              <a:buClr>
                <a:schemeClr val="lt1"/>
              </a:buClr>
              <a:buSzPts val="2100"/>
              <a:buFont typeface="Arial"/>
              <a:buChar char="•"/>
              <a:defRPr sz="2100" b="0" i="0" u="none" strike="noStrike" cap="none">
                <a:solidFill>
                  <a:schemeClr val="lt1"/>
                </a:solidFill>
                <a:latin typeface="Arial"/>
                <a:ea typeface="Arial"/>
                <a:cs typeface="Arial"/>
                <a:sym typeface="Arial"/>
              </a:defRPr>
            </a:lvl1pPr>
            <a:lvl2pPr marL="914400" marR="0" lvl="1" indent="-342900" algn="l">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23850" algn="l">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3pPr>
            <a:lvl4pPr marL="1828800" marR="0" lvl="3" indent="-314325" algn="l">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Arial"/>
                <a:ea typeface="Arial"/>
                <a:cs typeface="Arial"/>
                <a:sym typeface="Arial"/>
              </a:defRPr>
            </a:lvl4pPr>
            <a:lvl5pPr marL="2286000" marR="0" lvl="4" indent="-314325" algn="l">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Arial"/>
                <a:ea typeface="Arial"/>
                <a:cs typeface="Arial"/>
                <a:sym typeface="Arial"/>
              </a:defRPr>
            </a:lvl5pPr>
            <a:lvl6pPr marL="2743200" marR="0" lvl="5" indent="-314325" algn="l">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Arial"/>
                <a:ea typeface="Arial"/>
                <a:cs typeface="Arial"/>
                <a:sym typeface="Arial"/>
              </a:defRPr>
            </a:lvl6pPr>
            <a:lvl7pPr marL="3200400" marR="0" lvl="6" indent="-314325" algn="l">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Arial"/>
                <a:ea typeface="Arial"/>
                <a:cs typeface="Arial"/>
                <a:sym typeface="Arial"/>
              </a:defRPr>
            </a:lvl7pPr>
            <a:lvl8pPr marL="3657600" marR="0" lvl="7" indent="-314325" algn="l">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Arial"/>
                <a:ea typeface="Arial"/>
                <a:cs typeface="Arial"/>
                <a:sym typeface="Arial"/>
              </a:defRPr>
            </a:lvl8pPr>
            <a:lvl9pPr marL="4114800" marR="0" lvl="8" indent="-314325" algn="l">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Arial"/>
                <a:ea typeface="Arial"/>
                <a:cs typeface="Arial"/>
                <a:sym typeface="Arial"/>
              </a:defRPr>
            </a:lvl9pPr>
          </a:lstStyle>
          <a:p>
            <a:endParaRPr/>
          </a:p>
        </p:txBody>
      </p:sp>
      <p:sp>
        <p:nvSpPr>
          <p:cNvPr id="140" name="Google Shape;140;p2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900">
                <a:solidFill>
                  <a:schemeClr val="lt1"/>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1" name="Google Shape;141;p2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900">
                <a:solidFill>
                  <a:schemeClr val="lt1"/>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2" name="Google Shape;142;p2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lt1"/>
              </a:buClr>
              <a:buSzPts val="900"/>
              <a:buFont typeface="Arial"/>
              <a:buNone/>
              <a:defRPr sz="900" b="0" u="none">
                <a:solidFill>
                  <a:schemeClr val="lt1"/>
                </a:solidFill>
                <a:latin typeface="Arial"/>
                <a:ea typeface="Arial"/>
                <a:cs typeface="Arial"/>
                <a:sym typeface="Arial"/>
              </a:defRPr>
            </a:lvl1pPr>
            <a:lvl2pPr marL="0" marR="0" lvl="1" indent="0" algn="r">
              <a:spcBef>
                <a:spcPts val="0"/>
              </a:spcBef>
              <a:spcAft>
                <a:spcPts val="0"/>
              </a:spcAft>
              <a:buClr>
                <a:schemeClr val="lt1"/>
              </a:buClr>
              <a:buSzPts val="900"/>
              <a:buFont typeface="Arial"/>
              <a:buNone/>
              <a:defRPr sz="900" b="0" u="none">
                <a:solidFill>
                  <a:schemeClr val="lt1"/>
                </a:solidFill>
                <a:latin typeface="Arial"/>
                <a:ea typeface="Arial"/>
                <a:cs typeface="Arial"/>
                <a:sym typeface="Arial"/>
              </a:defRPr>
            </a:lvl2pPr>
            <a:lvl3pPr marL="0" marR="0" lvl="2" indent="0" algn="r">
              <a:spcBef>
                <a:spcPts val="0"/>
              </a:spcBef>
              <a:spcAft>
                <a:spcPts val="0"/>
              </a:spcAft>
              <a:buClr>
                <a:schemeClr val="lt1"/>
              </a:buClr>
              <a:buSzPts val="900"/>
              <a:buFont typeface="Arial"/>
              <a:buNone/>
              <a:defRPr sz="900" b="0" u="none">
                <a:solidFill>
                  <a:schemeClr val="lt1"/>
                </a:solidFill>
                <a:latin typeface="Arial"/>
                <a:ea typeface="Arial"/>
                <a:cs typeface="Arial"/>
                <a:sym typeface="Arial"/>
              </a:defRPr>
            </a:lvl3pPr>
            <a:lvl4pPr marL="0" marR="0" lvl="3" indent="0" algn="r">
              <a:spcBef>
                <a:spcPts val="0"/>
              </a:spcBef>
              <a:spcAft>
                <a:spcPts val="0"/>
              </a:spcAft>
              <a:buClr>
                <a:schemeClr val="lt1"/>
              </a:buClr>
              <a:buSzPts val="900"/>
              <a:buFont typeface="Arial"/>
              <a:buNone/>
              <a:defRPr sz="900" b="0" u="none">
                <a:solidFill>
                  <a:schemeClr val="lt1"/>
                </a:solidFill>
                <a:latin typeface="Arial"/>
                <a:ea typeface="Arial"/>
                <a:cs typeface="Arial"/>
                <a:sym typeface="Arial"/>
              </a:defRPr>
            </a:lvl4pPr>
            <a:lvl5pPr marL="0" marR="0" lvl="4" indent="0" algn="r">
              <a:spcBef>
                <a:spcPts val="0"/>
              </a:spcBef>
              <a:spcAft>
                <a:spcPts val="0"/>
              </a:spcAft>
              <a:buClr>
                <a:schemeClr val="lt1"/>
              </a:buClr>
              <a:buSzPts val="900"/>
              <a:buFont typeface="Arial"/>
              <a:buNone/>
              <a:defRPr sz="900" b="0" u="none">
                <a:solidFill>
                  <a:schemeClr val="lt1"/>
                </a:solidFill>
                <a:latin typeface="Arial"/>
                <a:ea typeface="Arial"/>
                <a:cs typeface="Arial"/>
                <a:sym typeface="Arial"/>
              </a:defRPr>
            </a:lvl5pPr>
            <a:lvl6pPr marL="0" marR="0" lvl="5" indent="0" algn="r">
              <a:spcBef>
                <a:spcPts val="0"/>
              </a:spcBef>
              <a:spcAft>
                <a:spcPts val="0"/>
              </a:spcAft>
              <a:buClr>
                <a:schemeClr val="lt1"/>
              </a:buClr>
              <a:buSzPts val="900"/>
              <a:buFont typeface="Arial"/>
              <a:buNone/>
              <a:defRPr sz="900" b="0" u="none">
                <a:solidFill>
                  <a:schemeClr val="lt1"/>
                </a:solidFill>
                <a:latin typeface="Arial"/>
                <a:ea typeface="Arial"/>
                <a:cs typeface="Arial"/>
                <a:sym typeface="Arial"/>
              </a:defRPr>
            </a:lvl6pPr>
            <a:lvl7pPr marL="0" marR="0" lvl="6" indent="0" algn="r">
              <a:spcBef>
                <a:spcPts val="0"/>
              </a:spcBef>
              <a:spcAft>
                <a:spcPts val="0"/>
              </a:spcAft>
              <a:buClr>
                <a:schemeClr val="lt1"/>
              </a:buClr>
              <a:buSzPts val="900"/>
              <a:buFont typeface="Arial"/>
              <a:buNone/>
              <a:defRPr sz="900" b="0" u="none">
                <a:solidFill>
                  <a:schemeClr val="lt1"/>
                </a:solidFill>
                <a:latin typeface="Arial"/>
                <a:ea typeface="Arial"/>
                <a:cs typeface="Arial"/>
                <a:sym typeface="Arial"/>
              </a:defRPr>
            </a:lvl7pPr>
            <a:lvl8pPr marL="0" marR="0" lvl="7" indent="0" algn="r">
              <a:spcBef>
                <a:spcPts val="0"/>
              </a:spcBef>
              <a:spcAft>
                <a:spcPts val="0"/>
              </a:spcAft>
              <a:buClr>
                <a:schemeClr val="lt1"/>
              </a:buClr>
              <a:buSzPts val="900"/>
              <a:buFont typeface="Arial"/>
              <a:buNone/>
              <a:defRPr sz="900" b="0" u="none">
                <a:solidFill>
                  <a:schemeClr val="lt1"/>
                </a:solidFill>
                <a:latin typeface="Arial"/>
                <a:ea typeface="Arial"/>
                <a:cs typeface="Arial"/>
                <a:sym typeface="Arial"/>
              </a:defRPr>
            </a:lvl8pPr>
            <a:lvl9pPr marL="0" marR="0" lvl="8" indent="0" algn="r">
              <a:spcBef>
                <a:spcPts val="0"/>
              </a:spcBef>
              <a:spcAft>
                <a:spcPts val="0"/>
              </a:spcAft>
              <a:buClr>
                <a:schemeClr val="lt1"/>
              </a:buClr>
              <a:buSzPts val="900"/>
              <a:buFont typeface="Arial"/>
              <a:buNone/>
              <a:defRPr sz="900" b="0" u="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30"/>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2" name="Google Shape;152;p30"/>
          <p:cNvSpPr/>
          <p:nvPr/>
        </p:nvSpPr>
        <p:spPr>
          <a:xfrm rot="10800000">
            <a:off x="-3" y="-16923"/>
            <a:ext cx="9144000" cy="3280500"/>
          </a:xfrm>
          <a:prstGeom prst="rect">
            <a:avLst/>
          </a:prstGeom>
          <a:gradFill>
            <a:gsLst>
              <a:gs pos="0">
                <a:srgbClr val="0F4861"/>
              </a:gs>
              <a:gs pos="100000">
                <a:srgbClr val="000000"/>
              </a:gs>
            </a:gsLst>
            <a:lin ang="1499992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3" name="Google Shape;153;p30"/>
          <p:cNvSpPr/>
          <p:nvPr/>
        </p:nvSpPr>
        <p:spPr>
          <a:xfrm rot="5400000">
            <a:off x="2931598" y="-2948940"/>
            <a:ext cx="3280800" cy="9144000"/>
          </a:xfrm>
          <a:prstGeom prst="rect">
            <a:avLst/>
          </a:prstGeom>
          <a:gradFill>
            <a:gsLst>
              <a:gs pos="0">
                <a:srgbClr val="156082">
                  <a:alpha val="0"/>
                </a:srgbClr>
              </a:gs>
              <a:gs pos="40000">
                <a:srgbClr val="156082">
                  <a:alpha val="0"/>
                </a:srgbClr>
              </a:gs>
              <a:gs pos="100000">
                <a:srgbClr val="0F4861">
                  <a:alpha val="51764"/>
                </a:srgbClr>
              </a:gs>
            </a:gsLst>
            <a:lin ang="239989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4" name="Google Shape;154;p30"/>
          <p:cNvSpPr/>
          <p:nvPr/>
        </p:nvSpPr>
        <p:spPr>
          <a:xfrm rot="5400000">
            <a:off x="3102599" y="-2777919"/>
            <a:ext cx="3280500" cy="8802300"/>
          </a:xfrm>
          <a:prstGeom prst="rect">
            <a:avLst/>
          </a:prstGeom>
          <a:gradFill>
            <a:gsLst>
              <a:gs pos="0">
                <a:srgbClr val="156082">
                  <a:alpha val="0"/>
                </a:srgbClr>
              </a:gs>
              <a:gs pos="17000">
                <a:srgbClr val="156082">
                  <a:alpha val="0"/>
                </a:srgbClr>
              </a:gs>
              <a:gs pos="100000">
                <a:srgbClr val="000000">
                  <a:alpha val="36862"/>
                </a:srgbClr>
              </a:gs>
            </a:gsLst>
            <a:lin ang="779990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 name="Google Shape;155;p30"/>
          <p:cNvSpPr/>
          <p:nvPr/>
        </p:nvSpPr>
        <p:spPr>
          <a:xfrm>
            <a:off x="-3" y="-17017"/>
            <a:ext cx="6406800" cy="3280500"/>
          </a:xfrm>
          <a:prstGeom prst="rect">
            <a:avLst/>
          </a:prstGeom>
          <a:gradFill>
            <a:gsLst>
              <a:gs pos="0">
                <a:srgbClr val="0A3041">
                  <a:alpha val="0"/>
                </a:srgbClr>
              </a:gs>
              <a:gs pos="100000">
                <a:srgbClr val="000000">
                  <a:alpha val="24705"/>
                </a:srgbClr>
              </a:gs>
            </a:gsLst>
            <a:lin ang="1859992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6" name="Google Shape;156;p30"/>
          <p:cNvSpPr/>
          <p:nvPr/>
        </p:nvSpPr>
        <p:spPr>
          <a:xfrm rot="-9093424">
            <a:off x="4455238" y="-776683"/>
            <a:ext cx="3745624" cy="3332029"/>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rgbClr val="156082">
                  <a:alpha val="21960"/>
                </a:srgbClr>
              </a:gs>
              <a:gs pos="87000">
                <a:srgbClr val="43AFE2">
                  <a:alpha val="1960"/>
                </a:srgbClr>
              </a:gs>
              <a:gs pos="100000">
                <a:srgbClr val="43AFE2">
                  <a:alpha val="196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7" name="Google Shape;157;p30"/>
          <p:cNvSpPr txBox="1">
            <a:spLocks noGrp="1"/>
          </p:cNvSpPr>
          <p:nvPr>
            <p:ph type="ctrTitle"/>
          </p:nvPr>
        </p:nvSpPr>
        <p:spPr>
          <a:xfrm>
            <a:off x="519900" y="830825"/>
            <a:ext cx="8445900" cy="130080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Clr>
                <a:srgbClr val="FFFFFF"/>
              </a:buClr>
              <a:buSzPts val="3600"/>
              <a:buFont typeface="Play"/>
              <a:buNone/>
            </a:pPr>
            <a:r>
              <a:rPr lang="en" sz="3600">
                <a:solidFill>
                  <a:srgbClr val="FFFFFF"/>
                </a:solidFill>
              </a:rPr>
              <a:t>Utilizing Machine Learning Model in Forecasting Pollutant Releases for 2023</a:t>
            </a:r>
            <a:endParaRPr/>
          </a:p>
        </p:txBody>
      </p:sp>
      <p:sp>
        <p:nvSpPr>
          <p:cNvPr id="158" name="Google Shape;158;p30"/>
          <p:cNvSpPr txBox="1">
            <a:spLocks noGrp="1"/>
          </p:cNvSpPr>
          <p:nvPr>
            <p:ph type="subTitle" idx="1"/>
          </p:nvPr>
        </p:nvSpPr>
        <p:spPr>
          <a:xfrm>
            <a:off x="2956111" y="3600166"/>
            <a:ext cx="1794900" cy="1093800"/>
          </a:xfrm>
          <a:prstGeom prst="rect">
            <a:avLst/>
          </a:prstGeom>
          <a:noFill/>
          <a:ln>
            <a:noFill/>
          </a:ln>
        </p:spPr>
        <p:txBody>
          <a:bodyPr spcFirstLastPara="1" wrap="square" lIns="91425" tIns="91425" rIns="91425" bIns="91425" anchor="ctr" anchorCtr="0">
            <a:normAutofit fontScale="25000" lnSpcReduction="20000"/>
          </a:bodyPr>
          <a:lstStyle/>
          <a:p>
            <a:pPr marL="0" lvl="0" indent="0" algn="l" rtl="0">
              <a:lnSpc>
                <a:spcPct val="90000"/>
              </a:lnSpc>
              <a:spcBef>
                <a:spcPts val="0"/>
              </a:spcBef>
              <a:spcAft>
                <a:spcPts val="0"/>
              </a:spcAft>
              <a:buClr>
                <a:schemeClr val="dk1"/>
              </a:buClr>
              <a:buSzPct val="100000"/>
              <a:buNone/>
            </a:pPr>
            <a:r>
              <a:rPr lang="en" sz="4900"/>
              <a:t>Abi Afolabi</a:t>
            </a:r>
            <a:endParaRPr/>
          </a:p>
          <a:p>
            <a:pPr marL="0" lvl="0" indent="0" algn="l" rtl="0">
              <a:lnSpc>
                <a:spcPct val="90000"/>
              </a:lnSpc>
              <a:spcBef>
                <a:spcPts val="600"/>
              </a:spcBef>
              <a:spcAft>
                <a:spcPts val="0"/>
              </a:spcAft>
              <a:buClr>
                <a:schemeClr val="dk1"/>
              </a:buClr>
              <a:buSzPct val="100000"/>
              <a:buNone/>
            </a:pPr>
            <a:r>
              <a:rPr lang="en" sz="4900"/>
              <a:t>Abiola Bakare</a:t>
            </a:r>
            <a:endParaRPr/>
          </a:p>
          <a:p>
            <a:pPr marL="0" lvl="0" indent="0" algn="l" rtl="0">
              <a:lnSpc>
                <a:spcPct val="90000"/>
              </a:lnSpc>
              <a:spcBef>
                <a:spcPts val="600"/>
              </a:spcBef>
              <a:spcAft>
                <a:spcPts val="0"/>
              </a:spcAft>
              <a:buClr>
                <a:schemeClr val="dk1"/>
              </a:buClr>
              <a:buSzPct val="100000"/>
              <a:buNone/>
            </a:pPr>
            <a:r>
              <a:rPr lang="en" sz="4900"/>
              <a:t>Enkeshie Parris</a:t>
            </a:r>
            <a:endParaRPr/>
          </a:p>
          <a:p>
            <a:pPr marL="0" lvl="0" indent="0" algn="l" rtl="0">
              <a:lnSpc>
                <a:spcPct val="90000"/>
              </a:lnSpc>
              <a:spcBef>
                <a:spcPts val="600"/>
              </a:spcBef>
              <a:spcAft>
                <a:spcPts val="0"/>
              </a:spcAft>
              <a:buClr>
                <a:schemeClr val="dk1"/>
              </a:buClr>
              <a:buSzPct val="100000"/>
              <a:buNone/>
            </a:pPr>
            <a:r>
              <a:rPr lang="en" sz="4900"/>
              <a:t>Ruth Olasupo</a:t>
            </a:r>
            <a:endParaRPr sz="4900"/>
          </a:p>
          <a:p>
            <a:pPr marL="0" lvl="0" indent="0" algn="l" rtl="0">
              <a:lnSpc>
                <a:spcPct val="90000"/>
              </a:lnSpc>
              <a:spcBef>
                <a:spcPts val="600"/>
              </a:spcBef>
              <a:spcAft>
                <a:spcPts val="600"/>
              </a:spcAft>
              <a:buClr>
                <a:schemeClr val="dk1"/>
              </a:buClr>
              <a:buSzPct val="100000"/>
              <a:buNone/>
            </a:pPr>
            <a:r>
              <a:rPr lang="en" sz="3200"/>
              <a:t>10</a:t>
            </a:r>
            <a:r>
              <a:rPr lang="en" sz="3200" baseline="30000"/>
              <a:t>th</a:t>
            </a:r>
            <a:r>
              <a:rPr lang="en" sz="3200"/>
              <a:t> December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p:nvPr/>
        </p:nvSpPr>
        <p:spPr>
          <a:xfrm>
            <a:off x="683450" y="157350"/>
            <a:ext cx="6764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Ammonia Forecast</a:t>
            </a:r>
            <a:endParaRPr sz="1800">
              <a:solidFill>
                <a:schemeClr val="dk2"/>
              </a:solidFill>
            </a:endParaRPr>
          </a:p>
        </p:txBody>
      </p:sp>
      <p:pic>
        <p:nvPicPr>
          <p:cNvPr id="327" name="Google Shape;327;p39"/>
          <p:cNvPicPr preferRelativeResize="0"/>
          <p:nvPr/>
        </p:nvPicPr>
        <p:blipFill>
          <a:blip r:embed="rId3">
            <a:alphaModFix/>
          </a:blip>
          <a:stretch>
            <a:fillRect/>
          </a:stretch>
        </p:blipFill>
        <p:spPr>
          <a:xfrm>
            <a:off x="416375" y="669275"/>
            <a:ext cx="7525573" cy="4219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0"/>
          <p:cNvSpPr txBox="1"/>
          <p:nvPr/>
        </p:nvSpPr>
        <p:spPr>
          <a:xfrm>
            <a:off x="683450" y="157350"/>
            <a:ext cx="6764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Ammonia Forecast</a:t>
            </a:r>
            <a:endParaRPr sz="1800">
              <a:solidFill>
                <a:schemeClr val="dk2"/>
              </a:solidFill>
            </a:endParaRPr>
          </a:p>
        </p:txBody>
      </p:sp>
      <p:pic>
        <p:nvPicPr>
          <p:cNvPr id="333" name="Google Shape;333;p40"/>
          <p:cNvPicPr preferRelativeResize="0"/>
          <p:nvPr/>
        </p:nvPicPr>
        <p:blipFill>
          <a:blip r:embed="rId3">
            <a:alphaModFix/>
          </a:blip>
          <a:stretch>
            <a:fillRect/>
          </a:stretch>
        </p:blipFill>
        <p:spPr>
          <a:xfrm>
            <a:off x="683450" y="703325"/>
            <a:ext cx="7357339" cy="421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8" name="Google Shape;338;p41"/>
          <p:cNvSpPr/>
          <p:nvPr/>
        </p:nvSpPr>
        <p:spPr>
          <a:xfrm>
            <a:off x="478631" y="0"/>
            <a:ext cx="2435994" cy="2550312"/>
          </a:xfrm>
          <a:prstGeom prst="flowChartDocumen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 name="Google Shape;339;p41"/>
          <p:cNvSpPr txBox="1"/>
          <p:nvPr/>
        </p:nvSpPr>
        <p:spPr>
          <a:xfrm>
            <a:off x="628650" y="128371"/>
            <a:ext cx="2130000" cy="17784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None/>
            </a:pPr>
            <a:r>
              <a:rPr lang="en" sz="2400" b="0" i="0" u="none" strike="noStrike" cap="none">
                <a:solidFill>
                  <a:srgbClr val="FFFFFF"/>
                </a:solidFill>
                <a:latin typeface="Play"/>
                <a:ea typeface="Play"/>
                <a:cs typeface="Play"/>
                <a:sym typeface="Play"/>
              </a:rPr>
              <a:t>Phosphorus Forecast</a:t>
            </a:r>
            <a:endParaRPr/>
          </a:p>
        </p:txBody>
      </p:sp>
      <p:pic>
        <p:nvPicPr>
          <p:cNvPr id="340" name="Google Shape;340;p41"/>
          <p:cNvPicPr preferRelativeResize="0"/>
          <p:nvPr/>
        </p:nvPicPr>
        <p:blipFill>
          <a:blip r:embed="rId3">
            <a:alphaModFix/>
          </a:blip>
          <a:stretch>
            <a:fillRect/>
          </a:stretch>
        </p:blipFill>
        <p:spPr>
          <a:xfrm>
            <a:off x="4165550" y="304800"/>
            <a:ext cx="4048125" cy="3714750"/>
          </a:xfrm>
          <a:prstGeom prst="rect">
            <a:avLst/>
          </a:prstGeom>
          <a:noFill/>
          <a:ln>
            <a:noFill/>
          </a:ln>
        </p:spPr>
      </p:pic>
      <p:pic>
        <p:nvPicPr>
          <p:cNvPr id="341" name="Google Shape;341;p41"/>
          <p:cNvPicPr preferRelativeResize="0"/>
          <p:nvPr/>
        </p:nvPicPr>
        <p:blipFill>
          <a:blip r:embed="rId4">
            <a:alphaModFix/>
          </a:blip>
          <a:stretch>
            <a:fillRect/>
          </a:stretch>
        </p:blipFill>
        <p:spPr>
          <a:xfrm>
            <a:off x="322725" y="3372375"/>
            <a:ext cx="3552825" cy="48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47" name="Google Shape;347;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8" name="Google Shape;348;p42"/>
          <p:cNvPicPr preferRelativeResize="0"/>
          <p:nvPr/>
        </p:nvPicPr>
        <p:blipFill>
          <a:blip r:embed="rId3">
            <a:alphaModFix/>
          </a:blip>
          <a:stretch>
            <a:fillRect/>
          </a:stretch>
        </p:blipFill>
        <p:spPr>
          <a:xfrm>
            <a:off x="311700" y="445025"/>
            <a:ext cx="8520600" cy="43843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54" name="Google Shape;354;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5" name="Google Shape;355;p43"/>
          <p:cNvPicPr preferRelativeResize="0"/>
          <p:nvPr/>
        </p:nvPicPr>
        <p:blipFill>
          <a:blip r:embed="rId3">
            <a:alphaModFix/>
          </a:blip>
          <a:stretch>
            <a:fillRect/>
          </a:stretch>
        </p:blipFill>
        <p:spPr>
          <a:xfrm>
            <a:off x="311700" y="390850"/>
            <a:ext cx="8626101" cy="46001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9"/>
        <p:cNvGrpSpPr/>
        <p:nvPr/>
      </p:nvGrpSpPr>
      <p:grpSpPr>
        <a:xfrm>
          <a:off x="0" y="0"/>
          <a:ext cx="0" cy="0"/>
          <a:chOff x="0" y="0"/>
          <a:chExt cx="0" cy="0"/>
        </a:xfrm>
      </p:grpSpPr>
      <p:sp>
        <p:nvSpPr>
          <p:cNvPr id="360" name="Google Shape;360;p44"/>
          <p:cNvSpPr/>
          <p:nvPr/>
        </p:nvSpPr>
        <p:spPr>
          <a:xfrm>
            <a:off x="478631" y="0"/>
            <a:ext cx="2435994" cy="2550312"/>
          </a:xfrm>
          <a:prstGeom prst="flowChartDocumen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 name="Google Shape;361;p44"/>
          <p:cNvSpPr txBox="1"/>
          <p:nvPr/>
        </p:nvSpPr>
        <p:spPr>
          <a:xfrm>
            <a:off x="628650" y="128371"/>
            <a:ext cx="2130000" cy="17784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None/>
            </a:pPr>
            <a:r>
              <a:rPr lang="en" sz="2400" b="0" i="0" u="none" strike="noStrike" cap="none">
                <a:solidFill>
                  <a:srgbClr val="FFFFFF"/>
                </a:solidFill>
                <a:latin typeface="Play"/>
                <a:ea typeface="Play"/>
                <a:cs typeface="Play"/>
                <a:sym typeface="Play"/>
              </a:rPr>
              <a:t>Nitrate Forecast</a:t>
            </a:r>
            <a:endParaRPr/>
          </a:p>
        </p:txBody>
      </p:sp>
      <p:pic>
        <p:nvPicPr>
          <p:cNvPr id="362" name="Google Shape;362;p44"/>
          <p:cNvPicPr preferRelativeResize="0"/>
          <p:nvPr/>
        </p:nvPicPr>
        <p:blipFill rotWithShape="1">
          <a:blip r:embed="rId3">
            <a:alphaModFix/>
          </a:blip>
          <a:srcRect/>
          <a:stretch/>
        </p:blipFill>
        <p:spPr>
          <a:xfrm>
            <a:off x="3976275" y="541650"/>
            <a:ext cx="6391199" cy="3754825"/>
          </a:xfrm>
          <a:prstGeom prst="rect">
            <a:avLst/>
          </a:prstGeom>
          <a:noFill/>
          <a:ln>
            <a:noFill/>
          </a:ln>
        </p:spPr>
      </p:pic>
      <p:pic>
        <p:nvPicPr>
          <p:cNvPr id="363" name="Google Shape;363;p44"/>
          <p:cNvPicPr preferRelativeResize="0"/>
          <p:nvPr/>
        </p:nvPicPr>
        <p:blipFill>
          <a:blip r:embed="rId4">
            <a:alphaModFix/>
          </a:blip>
          <a:stretch>
            <a:fillRect/>
          </a:stretch>
        </p:blipFill>
        <p:spPr>
          <a:xfrm>
            <a:off x="131188" y="3173425"/>
            <a:ext cx="4371975" cy="571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45"/>
          <p:cNvPicPr preferRelativeResize="0"/>
          <p:nvPr/>
        </p:nvPicPr>
        <p:blipFill>
          <a:blip r:embed="rId3">
            <a:alphaModFix/>
          </a:blip>
          <a:stretch>
            <a:fillRect/>
          </a:stretch>
        </p:blipFill>
        <p:spPr>
          <a:xfrm>
            <a:off x="792025" y="445025"/>
            <a:ext cx="7664749" cy="4362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46"/>
          <p:cNvPicPr preferRelativeResize="0"/>
          <p:nvPr/>
        </p:nvPicPr>
        <p:blipFill>
          <a:blip r:embed="rId3">
            <a:alphaModFix/>
          </a:blip>
          <a:stretch>
            <a:fillRect/>
          </a:stretch>
        </p:blipFill>
        <p:spPr>
          <a:xfrm>
            <a:off x="411300" y="259300"/>
            <a:ext cx="8292824" cy="463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232725" y="1514925"/>
            <a:ext cx="3477000" cy="143610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Clr>
                <a:schemeClr val="dk1"/>
              </a:buClr>
              <a:buSzPts val="4200"/>
              <a:buFont typeface="Play"/>
              <a:buNone/>
            </a:pPr>
            <a:r>
              <a:rPr lang="en"/>
              <a:t>Problem Statement</a:t>
            </a:r>
            <a:endParaRPr/>
          </a:p>
        </p:txBody>
      </p:sp>
      <p:sp>
        <p:nvSpPr>
          <p:cNvPr id="164" name="Google Shape;164;p31"/>
          <p:cNvSpPr txBox="1">
            <a:spLocks noGrp="1"/>
          </p:cNvSpPr>
          <p:nvPr>
            <p:ph type="body" idx="2"/>
          </p:nvPr>
        </p:nvSpPr>
        <p:spPr>
          <a:xfrm>
            <a:off x="3998175" y="724075"/>
            <a:ext cx="4914300" cy="3695100"/>
          </a:xfrm>
          <a:prstGeom prst="rect">
            <a:avLst/>
          </a:prstGeom>
          <a:noFill/>
          <a:ln>
            <a:noFill/>
          </a:ln>
        </p:spPr>
        <p:txBody>
          <a:bodyPr spcFirstLastPara="1" wrap="square" lIns="91425" tIns="91425" rIns="91425" bIns="91425" anchor="ctr" anchorCtr="0">
            <a:normAutofit/>
          </a:bodyPr>
          <a:lstStyle/>
          <a:p>
            <a:pPr marL="0" lvl="0" indent="0" algn="l" rtl="0">
              <a:lnSpc>
                <a:spcPct val="90000"/>
              </a:lnSpc>
              <a:spcBef>
                <a:spcPts val="0"/>
              </a:spcBef>
              <a:spcAft>
                <a:spcPts val="0"/>
              </a:spcAft>
              <a:buClr>
                <a:schemeClr val="dk1"/>
              </a:buClr>
              <a:buSzPts val="1100"/>
              <a:buFont typeface="Arial"/>
              <a:buNone/>
            </a:pPr>
            <a:r>
              <a:rPr lang="en"/>
              <a:t>Depending on provincial population trends, predict the amount of ammonia, nitrate ions and phosphorous released to water from wastewater treatment plants in 2023 (data).</a:t>
            </a:r>
            <a:endParaRPr/>
          </a:p>
          <a:p>
            <a:pPr marL="0" lvl="0" indent="0" algn="l" rtl="0">
              <a:lnSpc>
                <a:spcPct val="90000"/>
              </a:lnSpc>
              <a:spcBef>
                <a:spcPts val="1200"/>
              </a:spcBef>
              <a:spcAft>
                <a:spcPts val="1200"/>
              </a:spcAft>
              <a:buClr>
                <a:schemeClr val="dk1"/>
              </a:buClr>
              <a:buSzPts val="1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Google Shape;169;p3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0" name="Google Shape;170;p32"/>
          <p:cNvSpPr/>
          <p:nvPr/>
        </p:nvSpPr>
        <p:spPr>
          <a:xfrm>
            <a:off x="-117425" y="0"/>
            <a:ext cx="9144000" cy="5143500"/>
          </a:xfrm>
          <a:prstGeom prst="rect">
            <a:avLst/>
          </a:prstGeom>
          <a:gradFill>
            <a:gsLst>
              <a:gs pos="0">
                <a:schemeClr val="accent1"/>
              </a:gs>
              <a:gs pos="100000">
                <a:schemeClr val="accent2"/>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71" name="Google Shape;171;p32"/>
          <p:cNvSpPr txBox="1">
            <a:spLocks noGrp="1"/>
          </p:cNvSpPr>
          <p:nvPr>
            <p:ph type="title"/>
          </p:nvPr>
        </p:nvSpPr>
        <p:spPr>
          <a:xfrm>
            <a:off x="1232425" y="120850"/>
            <a:ext cx="7078200" cy="530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800"/>
              <a:buFont typeface="Play"/>
              <a:buNone/>
            </a:pPr>
            <a:r>
              <a:rPr lang="en" sz="3000">
                <a:solidFill>
                  <a:srgbClr val="FFFFFF"/>
                </a:solidFill>
              </a:rPr>
              <a:t>Defining Pollutant DataFrames</a:t>
            </a:r>
            <a:endParaRPr sz="1600"/>
          </a:p>
        </p:txBody>
      </p:sp>
      <p:pic>
        <p:nvPicPr>
          <p:cNvPr id="172" name="Google Shape;172;p32"/>
          <p:cNvPicPr preferRelativeResize="0"/>
          <p:nvPr/>
        </p:nvPicPr>
        <p:blipFill rotWithShape="1">
          <a:blip r:embed="rId3">
            <a:alphaModFix/>
          </a:blip>
          <a:srcRect/>
          <a:stretch/>
        </p:blipFill>
        <p:spPr>
          <a:xfrm>
            <a:off x="164475" y="1719100"/>
            <a:ext cx="8580201" cy="530400"/>
          </a:xfrm>
          <a:prstGeom prst="rect">
            <a:avLst/>
          </a:prstGeom>
          <a:noFill/>
          <a:ln>
            <a:noFill/>
          </a:ln>
        </p:spPr>
      </p:pic>
      <p:pic>
        <p:nvPicPr>
          <p:cNvPr id="173" name="Google Shape;173;p32"/>
          <p:cNvPicPr preferRelativeResize="0"/>
          <p:nvPr/>
        </p:nvPicPr>
        <p:blipFill rotWithShape="1">
          <a:blip r:embed="rId4">
            <a:alphaModFix/>
          </a:blip>
          <a:srcRect/>
          <a:stretch/>
        </p:blipFill>
        <p:spPr>
          <a:xfrm>
            <a:off x="164475" y="2916875"/>
            <a:ext cx="8580201" cy="557701"/>
          </a:xfrm>
          <a:prstGeom prst="rect">
            <a:avLst/>
          </a:prstGeom>
          <a:noFill/>
          <a:ln>
            <a:noFill/>
          </a:ln>
        </p:spPr>
      </p:pic>
      <p:pic>
        <p:nvPicPr>
          <p:cNvPr id="174" name="Google Shape;174;p32"/>
          <p:cNvPicPr preferRelativeResize="0"/>
          <p:nvPr/>
        </p:nvPicPr>
        <p:blipFill rotWithShape="1">
          <a:blip r:embed="rId5">
            <a:alphaModFix/>
          </a:blip>
          <a:srcRect/>
          <a:stretch/>
        </p:blipFill>
        <p:spPr>
          <a:xfrm>
            <a:off x="164475" y="4141950"/>
            <a:ext cx="8580200" cy="557700"/>
          </a:xfrm>
          <a:prstGeom prst="rect">
            <a:avLst/>
          </a:prstGeom>
          <a:noFill/>
          <a:ln>
            <a:noFill/>
          </a:ln>
        </p:spPr>
      </p:pic>
      <p:grpSp>
        <p:nvGrpSpPr>
          <p:cNvPr id="175" name="Google Shape;175;p32"/>
          <p:cNvGrpSpPr/>
          <p:nvPr/>
        </p:nvGrpSpPr>
        <p:grpSpPr>
          <a:xfrm>
            <a:off x="8634026" y="950297"/>
            <a:ext cx="276360" cy="389975"/>
            <a:chOff x="11512034" y="1267063"/>
            <a:chExt cx="368480" cy="519967"/>
          </a:xfrm>
        </p:grpSpPr>
        <p:sp>
          <p:nvSpPr>
            <p:cNvPr id="176" name="Google Shape;176;p32"/>
            <p:cNvSpPr/>
            <p:nvPr/>
          </p:nvSpPr>
          <p:spPr>
            <a:xfrm>
              <a:off x="11512034" y="1267063"/>
              <a:ext cx="139037" cy="139039"/>
            </a:xfrm>
            <a:custGeom>
              <a:avLst/>
              <a:gdLst/>
              <a:ahLst/>
              <a:cxnLst/>
              <a:rect l="l" t="t" r="r" b="b"/>
              <a:pathLst>
                <a:path w="139037" h="139039" extrusionOk="0">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
          <p:nvSpPr>
            <p:cNvPr id="177" name="Google Shape;177;p32"/>
            <p:cNvSpPr/>
            <p:nvPr/>
          </p:nvSpPr>
          <p:spPr>
            <a:xfrm>
              <a:off x="11752801" y="1659316"/>
              <a:ext cx="127713" cy="127714"/>
            </a:xfrm>
            <a:custGeom>
              <a:avLst/>
              <a:gdLst/>
              <a:ahLst/>
              <a:cxnLst/>
              <a:rect l="l" t="t" r="r" b="b"/>
              <a:pathLst>
                <a:path w="127713" h="127714" extrusionOk="0">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grpSp>
      <p:sp>
        <p:nvSpPr>
          <p:cNvPr id="178" name="Google Shape;178;p32"/>
          <p:cNvSpPr txBox="1">
            <a:spLocks noGrp="1"/>
          </p:cNvSpPr>
          <p:nvPr>
            <p:ph type="title"/>
          </p:nvPr>
        </p:nvSpPr>
        <p:spPr>
          <a:xfrm>
            <a:off x="908200" y="880095"/>
            <a:ext cx="7532100" cy="3216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FFFFFF"/>
              </a:buClr>
              <a:buSzPct val="175000"/>
              <a:buFont typeface="Play"/>
              <a:buNone/>
            </a:pPr>
            <a:r>
              <a:rPr lang="en" sz="1600">
                <a:solidFill>
                  <a:srgbClr val="FFFFFF"/>
                </a:solidFill>
              </a:rPr>
              <a:t>3 dataframes for 3 separate models: Phosphorus, </a:t>
            </a:r>
            <a:r>
              <a:rPr lang="en" sz="1600">
                <a:solidFill>
                  <a:schemeClr val="lt1"/>
                </a:solidFill>
              </a:rPr>
              <a:t>Ammonia</a:t>
            </a:r>
            <a:r>
              <a:rPr lang="en" sz="1600">
                <a:solidFill>
                  <a:srgbClr val="FFFFFF"/>
                </a:solidFill>
              </a:rPr>
              <a:t> and Nitrate Ion</a:t>
            </a:r>
            <a:endParaRPr sz="1600">
              <a:solidFill>
                <a:srgbClr val="FFFFFF"/>
              </a:solidFill>
            </a:endParaRPr>
          </a:p>
          <a:p>
            <a:pPr marL="0" lvl="0" indent="0" algn="l" rtl="0">
              <a:lnSpc>
                <a:spcPct val="90000"/>
              </a:lnSpc>
              <a:spcBef>
                <a:spcPts val="0"/>
              </a:spcBef>
              <a:spcAft>
                <a:spcPts val="0"/>
              </a:spcAft>
              <a:buClr>
                <a:srgbClr val="FFFFFF"/>
              </a:buClr>
              <a:buSzPct val="175000"/>
              <a:buFont typeface="Play"/>
              <a:buNone/>
            </a:pPr>
            <a:endParaRPr sz="1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
        <p:cNvGrpSpPr/>
        <p:nvPr/>
      </p:nvGrpSpPr>
      <p:grpSpPr>
        <a:xfrm>
          <a:off x="0" y="0"/>
          <a:ext cx="0" cy="0"/>
          <a:chOff x="0" y="0"/>
          <a:chExt cx="0" cy="0"/>
        </a:xfrm>
      </p:grpSpPr>
      <p:pic>
        <p:nvPicPr>
          <p:cNvPr id="183" name="Google Shape;183;p33"/>
          <p:cNvPicPr preferRelativeResize="0"/>
          <p:nvPr/>
        </p:nvPicPr>
        <p:blipFill rotWithShape="1">
          <a:blip r:embed="rId3">
            <a:alphaModFix/>
          </a:blip>
          <a:srcRect t="15732"/>
          <a:stretch/>
        </p:blipFill>
        <p:spPr>
          <a:xfrm>
            <a:off x="20" y="10"/>
            <a:ext cx="9143982" cy="5143491"/>
          </a:xfrm>
          <a:prstGeom prst="rect">
            <a:avLst/>
          </a:prstGeom>
          <a:noFill/>
          <a:ln>
            <a:noFill/>
          </a:ln>
        </p:spPr>
      </p:pic>
      <p:sp>
        <p:nvSpPr>
          <p:cNvPr id="184" name="Google Shape;184;p33"/>
          <p:cNvSpPr/>
          <p:nvPr/>
        </p:nvSpPr>
        <p:spPr>
          <a:xfrm>
            <a:off x="0" y="0"/>
            <a:ext cx="9144000" cy="51435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33"/>
          <p:cNvSpPr txBox="1">
            <a:spLocks noGrp="1"/>
          </p:cNvSpPr>
          <p:nvPr>
            <p:ph type="title"/>
          </p:nvPr>
        </p:nvSpPr>
        <p:spPr>
          <a:xfrm>
            <a:off x="628650" y="273843"/>
            <a:ext cx="7886700" cy="9942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68292"/>
              <a:buFont typeface="Play"/>
              <a:buNone/>
            </a:pPr>
            <a:r>
              <a:rPr lang="en" sz="4100"/>
              <a:t>Feature Engineering / Preprocessing</a:t>
            </a:r>
            <a:endParaRPr/>
          </a:p>
        </p:txBody>
      </p:sp>
      <p:grpSp>
        <p:nvGrpSpPr>
          <p:cNvPr id="186" name="Google Shape;186;p33"/>
          <p:cNvGrpSpPr/>
          <p:nvPr/>
        </p:nvGrpSpPr>
        <p:grpSpPr>
          <a:xfrm>
            <a:off x="632321" y="2415952"/>
            <a:ext cx="7879365" cy="1123800"/>
            <a:chOff x="3696" y="1069859"/>
            <a:chExt cx="7879365" cy="1123800"/>
          </a:xfrm>
        </p:grpSpPr>
        <p:sp>
          <p:nvSpPr>
            <p:cNvPr id="187" name="Google Shape;187;p33"/>
            <p:cNvSpPr/>
            <p:nvPr/>
          </p:nvSpPr>
          <p:spPr>
            <a:xfrm>
              <a:off x="3696" y="1069859"/>
              <a:ext cx="1417200" cy="374400"/>
            </a:xfrm>
            <a:prstGeom prst="rect">
              <a:avLst/>
            </a:prstGeom>
            <a:gradFill>
              <a:gsLst>
                <a:gs pos="0">
                  <a:srgbClr val="EC8154"/>
                </a:gs>
                <a:gs pos="50000">
                  <a:srgbClr val="F16E27"/>
                </a:gs>
                <a:gs pos="100000">
                  <a:srgbClr val="DF5D18"/>
                </a:gs>
              </a:gsLst>
              <a:lin ang="5400012" scaled="0"/>
            </a:gradFill>
            <a:ln w="1270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txBox="1"/>
            <p:nvPr/>
          </p:nvSpPr>
          <p:spPr>
            <a:xfrm>
              <a:off x="3696" y="1069859"/>
              <a:ext cx="1417200"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 sz="1300">
                  <a:solidFill>
                    <a:schemeClr val="lt1"/>
                  </a:solidFill>
                  <a:latin typeface="Arial"/>
                  <a:ea typeface="Arial"/>
                  <a:cs typeface="Arial"/>
                  <a:sym typeface="Arial"/>
                </a:rPr>
                <a:t>New Features </a:t>
              </a:r>
              <a:endParaRPr/>
            </a:p>
          </p:txBody>
        </p:sp>
        <p:sp>
          <p:nvSpPr>
            <p:cNvPr id="189" name="Google Shape;189;p33"/>
            <p:cNvSpPr/>
            <p:nvPr/>
          </p:nvSpPr>
          <p:spPr>
            <a:xfrm>
              <a:off x="3696" y="1444259"/>
              <a:ext cx="1417200" cy="749400"/>
            </a:xfrm>
            <a:prstGeom prst="rect">
              <a:avLst/>
            </a:prstGeom>
            <a:solidFill>
              <a:srgbClr val="F6D4CC">
                <a:alpha val="89800"/>
              </a:srgbClr>
            </a:solidFill>
            <a:ln w="12700" cap="flat" cmpd="sng">
              <a:solidFill>
                <a:srgbClr val="F6D4CC">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txBox="1"/>
            <p:nvPr/>
          </p:nvSpPr>
          <p:spPr>
            <a:xfrm>
              <a:off x="3696" y="1444259"/>
              <a:ext cx="1417200" cy="74940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en" sz="1300" b="0" i="0" u="none" strike="noStrike" cap="none">
                  <a:solidFill>
                    <a:schemeClr val="dk1"/>
                  </a:solidFill>
                  <a:latin typeface="Arial"/>
                  <a:ea typeface="Arial"/>
                  <a:cs typeface="Arial"/>
                  <a:sym typeface="Arial"/>
                </a:rPr>
                <a:t>Total Releases to Water</a:t>
              </a:r>
              <a:endParaRPr/>
            </a:p>
            <a:p>
              <a:pPr marL="114300" marR="0" lvl="1" indent="-114300" algn="l" rtl="0">
                <a:lnSpc>
                  <a:spcPct val="90000"/>
                </a:lnSpc>
                <a:spcBef>
                  <a:spcPts val="195"/>
                </a:spcBef>
                <a:spcAft>
                  <a:spcPts val="0"/>
                </a:spcAft>
                <a:buClr>
                  <a:schemeClr val="dk1"/>
                </a:buClr>
                <a:buSzPts val="1300"/>
                <a:buFont typeface="Arial"/>
                <a:buChar char="•"/>
              </a:pPr>
              <a:r>
                <a:rPr lang="en" sz="1300" b="0" i="0" u="none" strike="noStrike" cap="none">
                  <a:solidFill>
                    <a:schemeClr val="dk1"/>
                  </a:solidFill>
                  <a:latin typeface="Arial"/>
                  <a:ea typeface="Arial"/>
                  <a:cs typeface="Arial"/>
                  <a:sym typeface="Arial"/>
                </a:rPr>
                <a:t>Region</a:t>
              </a:r>
              <a:endParaRPr/>
            </a:p>
          </p:txBody>
        </p:sp>
        <p:sp>
          <p:nvSpPr>
            <p:cNvPr id="191" name="Google Shape;191;p33"/>
            <p:cNvSpPr/>
            <p:nvPr/>
          </p:nvSpPr>
          <p:spPr>
            <a:xfrm>
              <a:off x="1619238" y="1069859"/>
              <a:ext cx="1417200" cy="374400"/>
            </a:xfrm>
            <a:prstGeom prst="rect">
              <a:avLst/>
            </a:prstGeom>
            <a:gradFill>
              <a:gsLst>
                <a:gs pos="0">
                  <a:srgbClr val="DDB84A"/>
                </a:gs>
                <a:gs pos="50000">
                  <a:srgbClr val="DEB312"/>
                </a:gs>
                <a:gs pos="100000">
                  <a:srgbClr val="CBA208"/>
                </a:gs>
              </a:gsLst>
              <a:lin ang="5400012" scaled="0"/>
            </a:gradFill>
            <a:ln w="12700" cap="flat" cmpd="sng">
              <a:solidFill>
                <a:srgbClr val="D5AE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txBox="1"/>
            <p:nvPr/>
          </p:nvSpPr>
          <p:spPr>
            <a:xfrm>
              <a:off x="1619238" y="1069859"/>
              <a:ext cx="1417200"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 sz="1300">
                  <a:solidFill>
                    <a:schemeClr val="lt1"/>
                  </a:solidFill>
                  <a:latin typeface="Arial"/>
                  <a:ea typeface="Arial"/>
                  <a:cs typeface="Arial"/>
                  <a:sym typeface="Arial"/>
                </a:rPr>
                <a:t>Data Merging</a:t>
              </a:r>
              <a:endParaRPr/>
            </a:p>
          </p:txBody>
        </p:sp>
        <p:sp>
          <p:nvSpPr>
            <p:cNvPr id="193" name="Google Shape;193;p33"/>
            <p:cNvSpPr/>
            <p:nvPr/>
          </p:nvSpPr>
          <p:spPr>
            <a:xfrm>
              <a:off x="1619238" y="1444259"/>
              <a:ext cx="1417200" cy="749400"/>
            </a:xfrm>
            <a:prstGeom prst="rect">
              <a:avLst/>
            </a:prstGeom>
            <a:solidFill>
              <a:srgbClr val="EEE1C9">
                <a:alpha val="89800"/>
              </a:srgbClr>
            </a:solidFill>
            <a:ln w="12700" cap="flat" cmpd="sng">
              <a:solidFill>
                <a:srgbClr val="EEE1C9">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3"/>
            <p:cNvSpPr txBox="1"/>
            <p:nvPr/>
          </p:nvSpPr>
          <p:spPr>
            <a:xfrm>
              <a:off x="1619238" y="1444259"/>
              <a:ext cx="1417200" cy="74940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en" sz="1300" b="0" i="0" u="none" strike="noStrike" cap="none">
                  <a:solidFill>
                    <a:schemeClr val="dk1"/>
                  </a:solidFill>
                  <a:latin typeface="Arial"/>
                  <a:ea typeface="Arial"/>
                  <a:cs typeface="Arial"/>
                  <a:sym typeface="Arial"/>
                </a:rPr>
                <a:t>Population</a:t>
              </a:r>
              <a:endParaRPr/>
            </a:p>
            <a:p>
              <a:pPr marL="114300" marR="0" lvl="1" indent="-114300" algn="l" rtl="0">
                <a:lnSpc>
                  <a:spcPct val="90000"/>
                </a:lnSpc>
                <a:spcBef>
                  <a:spcPts val="195"/>
                </a:spcBef>
                <a:spcAft>
                  <a:spcPts val="0"/>
                </a:spcAft>
                <a:buClr>
                  <a:schemeClr val="dk1"/>
                </a:buClr>
                <a:buSzPts val="1300"/>
                <a:buFont typeface="Arial"/>
                <a:buChar char="•"/>
              </a:pPr>
              <a:r>
                <a:rPr lang="en" sz="1300" b="0" i="0" u="none" strike="noStrike" cap="none">
                  <a:solidFill>
                    <a:schemeClr val="dk1"/>
                  </a:solidFill>
                  <a:latin typeface="Arial"/>
                  <a:ea typeface="Arial"/>
                  <a:cs typeface="Arial"/>
                  <a:sym typeface="Arial"/>
                </a:rPr>
                <a:t>Pollutant</a:t>
              </a:r>
              <a:endParaRPr/>
            </a:p>
          </p:txBody>
        </p:sp>
        <p:sp>
          <p:nvSpPr>
            <p:cNvPr id="195" name="Google Shape;195;p33"/>
            <p:cNvSpPr/>
            <p:nvPr/>
          </p:nvSpPr>
          <p:spPr>
            <a:xfrm>
              <a:off x="3234779" y="1069859"/>
              <a:ext cx="1417200" cy="374400"/>
            </a:xfrm>
            <a:prstGeom prst="rect">
              <a:avLst/>
            </a:prstGeom>
            <a:gradFill>
              <a:gsLst>
                <a:gs pos="0">
                  <a:srgbClr val="99BA4A"/>
                </a:gs>
                <a:gs pos="50000">
                  <a:srgbClr val="8FB614"/>
                </a:gs>
                <a:gs pos="100000">
                  <a:srgbClr val="81A70B"/>
                </a:gs>
              </a:gsLst>
              <a:lin ang="5400012" scaled="0"/>
            </a:gradFill>
            <a:ln w="12700" cap="flat" cmpd="sng">
              <a:solidFill>
                <a:srgbClr val="8CAF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3"/>
            <p:cNvSpPr txBox="1"/>
            <p:nvPr/>
          </p:nvSpPr>
          <p:spPr>
            <a:xfrm>
              <a:off x="3234779" y="1069859"/>
              <a:ext cx="1417200"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 sz="1300">
                  <a:solidFill>
                    <a:schemeClr val="lt1"/>
                  </a:solidFill>
                  <a:latin typeface="Arial"/>
                  <a:ea typeface="Arial"/>
                  <a:cs typeface="Arial"/>
                  <a:sym typeface="Arial"/>
                </a:rPr>
                <a:t>Splitting</a:t>
              </a:r>
              <a:endParaRPr/>
            </a:p>
          </p:txBody>
        </p:sp>
        <p:sp>
          <p:nvSpPr>
            <p:cNvPr id="197" name="Google Shape;197;p33"/>
            <p:cNvSpPr/>
            <p:nvPr/>
          </p:nvSpPr>
          <p:spPr>
            <a:xfrm>
              <a:off x="3234779" y="1444259"/>
              <a:ext cx="1417200" cy="749400"/>
            </a:xfrm>
            <a:prstGeom prst="rect">
              <a:avLst/>
            </a:prstGeom>
            <a:solidFill>
              <a:srgbClr val="E2E6C8">
                <a:alpha val="89800"/>
              </a:srgbClr>
            </a:solidFill>
            <a:ln w="12700" cap="flat" cmpd="sng">
              <a:solidFill>
                <a:srgbClr val="E2E6C8">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txBox="1"/>
            <p:nvPr/>
          </p:nvSpPr>
          <p:spPr>
            <a:xfrm>
              <a:off x="3234779" y="1444259"/>
              <a:ext cx="1417200" cy="74940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en" sz="1300" b="0" i="0" u="none" strike="noStrike" cap="none">
                  <a:solidFill>
                    <a:schemeClr val="dk1"/>
                  </a:solidFill>
                  <a:latin typeface="Arial"/>
                  <a:ea typeface="Arial"/>
                  <a:cs typeface="Arial"/>
                  <a:sym typeface="Arial"/>
                </a:rPr>
                <a:t>Split year = 2018</a:t>
              </a:r>
              <a:endParaRPr/>
            </a:p>
          </p:txBody>
        </p:sp>
        <p:sp>
          <p:nvSpPr>
            <p:cNvPr id="199" name="Google Shape;199;p33"/>
            <p:cNvSpPr/>
            <p:nvPr/>
          </p:nvSpPr>
          <p:spPr>
            <a:xfrm>
              <a:off x="4850320" y="1069859"/>
              <a:ext cx="1417200" cy="374400"/>
            </a:xfrm>
            <a:prstGeom prst="rect">
              <a:avLst/>
            </a:prstGeom>
            <a:gradFill>
              <a:gsLst>
                <a:gs pos="0">
                  <a:srgbClr val="5A984A"/>
                </a:gs>
                <a:gs pos="50000">
                  <a:srgbClr val="3A9014"/>
                </a:gs>
                <a:gs pos="100000">
                  <a:srgbClr val="32840C"/>
                </a:gs>
              </a:gsLst>
              <a:lin ang="5400012" scaled="0"/>
            </a:gradFill>
            <a:ln w="12700" cap="flat" cmpd="sng">
              <a:solidFill>
                <a:srgbClr val="3E8B1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txBox="1"/>
            <p:nvPr/>
          </p:nvSpPr>
          <p:spPr>
            <a:xfrm>
              <a:off x="4850320" y="1069859"/>
              <a:ext cx="1417200"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 sz="1300">
                  <a:solidFill>
                    <a:schemeClr val="lt1"/>
                  </a:solidFill>
                  <a:latin typeface="Arial"/>
                  <a:ea typeface="Arial"/>
                  <a:cs typeface="Arial"/>
                  <a:sym typeface="Arial"/>
                </a:rPr>
                <a:t>Encoding</a:t>
              </a:r>
              <a:endParaRPr/>
            </a:p>
          </p:txBody>
        </p:sp>
        <p:sp>
          <p:nvSpPr>
            <p:cNvPr id="201" name="Google Shape;201;p33"/>
            <p:cNvSpPr/>
            <p:nvPr/>
          </p:nvSpPr>
          <p:spPr>
            <a:xfrm>
              <a:off x="4850320" y="1444259"/>
              <a:ext cx="1417200" cy="749400"/>
            </a:xfrm>
            <a:prstGeom prst="rect">
              <a:avLst/>
            </a:prstGeom>
            <a:solidFill>
              <a:srgbClr val="D0DCC9">
                <a:alpha val="89800"/>
              </a:srgbClr>
            </a:solidFill>
            <a:ln w="12700" cap="flat" cmpd="sng">
              <a:solidFill>
                <a:srgbClr val="D0DCC9">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3"/>
            <p:cNvSpPr txBox="1"/>
            <p:nvPr/>
          </p:nvSpPr>
          <p:spPr>
            <a:xfrm>
              <a:off x="4850320" y="1444259"/>
              <a:ext cx="1417200" cy="74940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en" sz="1300" b="0" i="0" u="none" strike="noStrike" cap="none">
                  <a:solidFill>
                    <a:schemeClr val="dk1"/>
                  </a:solidFill>
                  <a:latin typeface="Arial"/>
                  <a:ea typeface="Arial"/>
                  <a:cs typeface="Arial"/>
                  <a:sym typeface="Arial"/>
                </a:rPr>
                <a:t>One-Hot</a:t>
              </a:r>
              <a:endParaRPr/>
            </a:p>
            <a:p>
              <a:pPr marL="114300" marR="0" lvl="1" indent="-114300" algn="l" rtl="0">
                <a:lnSpc>
                  <a:spcPct val="90000"/>
                </a:lnSpc>
                <a:spcBef>
                  <a:spcPts val="195"/>
                </a:spcBef>
                <a:spcAft>
                  <a:spcPts val="0"/>
                </a:spcAft>
                <a:buClr>
                  <a:schemeClr val="dk1"/>
                </a:buClr>
                <a:buSzPts val="1300"/>
                <a:buFont typeface="Arial"/>
                <a:buChar char="•"/>
              </a:pPr>
              <a:r>
                <a:rPr lang="en" sz="1300" b="0" i="0" u="none" strike="noStrike" cap="none">
                  <a:solidFill>
                    <a:schemeClr val="dk1"/>
                  </a:solidFill>
                  <a:latin typeface="Arial"/>
                  <a:ea typeface="Arial"/>
                  <a:cs typeface="Arial"/>
                  <a:sym typeface="Arial"/>
                </a:rPr>
                <a:t>Target</a:t>
              </a:r>
              <a:endParaRPr/>
            </a:p>
          </p:txBody>
        </p:sp>
        <p:sp>
          <p:nvSpPr>
            <p:cNvPr id="203" name="Google Shape;203;p33"/>
            <p:cNvSpPr/>
            <p:nvPr/>
          </p:nvSpPr>
          <p:spPr>
            <a:xfrm>
              <a:off x="6465861" y="1069859"/>
              <a:ext cx="1417200" cy="374400"/>
            </a:xfrm>
            <a:prstGeom prst="rect">
              <a:avLst/>
            </a:prstGeom>
            <a:gradFill>
              <a:gsLst>
                <a:gs pos="0">
                  <a:srgbClr val="497B4D"/>
                </a:gs>
                <a:gs pos="50000">
                  <a:srgbClr val="126D20"/>
                </a:gs>
                <a:gs pos="100000">
                  <a:srgbClr val="0C6319"/>
                </a:gs>
              </a:gsLst>
              <a:lin ang="5400012" scaled="0"/>
            </a:gradFill>
            <a:ln w="12700" cap="flat" cmpd="sng">
              <a:solidFill>
                <a:srgbClr val="18692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3"/>
            <p:cNvSpPr txBox="1"/>
            <p:nvPr/>
          </p:nvSpPr>
          <p:spPr>
            <a:xfrm>
              <a:off x="6465861" y="1069859"/>
              <a:ext cx="1417200"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 sz="1300">
                  <a:solidFill>
                    <a:schemeClr val="lt1"/>
                  </a:solidFill>
                  <a:latin typeface="Arial"/>
                  <a:ea typeface="Arial"/>
                  <a:cs typeface="Arial"/>
                  <a:sym typeface="Arial"/>
                </a:rPr>
                <a:t>Normalization</a:t>
              </a:r>
              <a:endParaRPr/>
            </a:p>
          </p:txBody>
        </p:sp>
        <p:sp>
          <p:nvSpPr>
            <p:cNvPr id="205" name="Google Shape;205;p33"/>
            <p:cNvSpPr/>
            <p:nvPr/>
          </p:nvSpPr>
          <p:spPr>
            <a:xfrm>
              <a:off x="6465861" y="1444259"/>
              <a:ext cx="1417200" cy="749400"/>
            </a:xfrm>
            <a:prstGeom prst="rect">
              <a:avLst/>
            </a:prstGeom>
            <a:solidFill>
              <a:srgbClr val="CAD2CA">
                <a:alpha val="89800"/>
              </a:srgbClr>
            </a:solidFill>
            <a:ln w="12700" cap="flat" cmpd="sng">
              <a:solidFill>
                <a:srgbClr val="CAD2CA">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3"/>
            <p:cNvSpPr txBox="1"/>
            <p:nvPr/>
          </p:nvSpPr>
          <p:spPr>
            <a:xfrm>
              <a:off x="6465861" y="1444259"/>
              <a:ext cx="1417200" cy="74940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en" sz="1300" b="0" i="0" u="none" strike="noStrike" cap="none">
                  <a:solidFill>
                    <a:schemeClr val="dk1"/>
                  </a:solidFill>
                  <a:latin typeface="Arial"/>
                  <a:ea typeface="Arial"/>
                  <a:cs typeface="Arial"/>
                  <a:sym typeface="Arial"/>
                </a:rPr>
                <a:t>StandardScaler</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0"/>
        <p:cNvGrpSpPr/>
        <p:nvPr/>
      </p:nvGrpSpPr>
      <p:grpSpPr>
        <a:xfrm>
          <a:off x="0" y="0"/>
          <a:ext cx="0" cy="0"/>
          <a:chOff x="0" y="0"/>
          <a:chExt cx="0" cy="0"/>
        </a:xfrm>
      </p:grpSpPr>
      <p:pic>
        <p:nvPicPr>
          <p:cNvPr id="211" name="Google Shape;211;p34"/>
          <p:cNvPicPr preferRelativeResize="0"/>
          <p:nvPr/>
        </p:nvPicPr>
        <p:blipFill rotWithShape="1">
          <a:blip r:embed="rId3">
            <a:alphaModFix amt="25000"/>
          </a:blip>
          <a:srcRect t="7761" b="7971"/>
          <a:stretch/>
        </p:blipFill>
        <p:spPr>
          <a:xfrm>
            <a:off x="20" y="10"/>
            <a:ext cx="9143982" cy="5143491"/>
          </a:xfrm>
          <a:prstGeom prst="rect">
            <a:avLst/>
          </a:prstGeom>
          <a:noFill/>
          <a:ln>
            <a:noFill/>
          </a:ln>
        </p:spPr>
      </p:pic>
      <p:sp>
        <p:nvSpPr>
          <p:cNvPr id="212" name="Google Shape;212;p34"/>
          <p:cNvSpPr txBox="1">
            <a:spLocks noGrp="1"/>
          </p:cNvSpPr>
          <p:nvPr>
            <p:ph type="title"/>
          </p:nvPr>
        </p:nvSpPr>
        <p:spPr>
          <a:xfrm>
            <a:off x="628650" y="273843"/>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729"/>
              <a:buFont typeface="Play"/>
              <a:buNone/>
            </a:pPr>
            <a:r>
              <a:rPr lang="en" sz="4400"/>
              <a:t>Feature Selection</a:t>
            </a:r>
            <a:endParaRPr/>
          </a:p>
        </p:txBody>
      </p:sp>
      <p:grpSp>
        <p:nvGrpSpPr>
          <p:cNvPr id="213" name="Google Shape;213;p34"/>
          <p:cNvGrpSpPr/>
          <p:nvPr/>
        </p:nvGrpSpPr>
        <p:grpSpPr>
          <a:xfrm>
            <a:off x="1309782" y="1369861"/>
            <a:ext cx="6524536" cy="3262243"/>
            <a:chOff x="681132" y="643"/>
            <a:chExt cx="6524536" cy="3262243"/>
          </a:xfrm>
        </p:grpSpPr>
        <p:sp>
          <p:nvSpPr>
            <p:cNvPr id="214" name="Google Shape;214;p34"/>
            <p:cNvSpPr/>
            <p:nvPr/>
          </p:nvSpPr>
          <p:spPr>
            <a:xfrm>
              <a:off x="681132" y="643"/>
              <a:ext cx="2899800" cy="1449900"/>
            </a:xfrm>
            <a:prstGeom prst="roundRect">
              <a:avLst>
                <a:gd name="adj" fmla="val 10000"/>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4"/>
            <p:cNvSpPr txBox="1"/>
            <p:nvPr/>
          </p:nvSpPr>
          <p:spPr>
            <a:xfrm>
              <a:off x="723597" y="43108"/>
              <a:ext cx="2814900" cy="1365000"/>
            </a:xfrm>
            <a:prstGeom prst="rect">
              <a:avLst/>
            </a:prstGeom>
            <a:noFill/>
            <a:ln>
              <a:noFill/>
            </a:ln>
          </p:spPr>
          <p:txBody>
            <a:bodyPr spcFirstLastPara="1" wrap="square" lIns="80000" tIns="53325" rIns="80000" bIns="53325" anchor="ctr" anchorCtr="0">
              <a:noAutofit/>
            </a:bodyPr>
            <a:lstStyle/>
            <a:p>
              <a:pPr marL="0" marR="0" lvl="0" indent="0" algn="ctr" rtl="0">
                <a:lnSpc>
                  <a:spcPct val="90000"/>
                </a:lnSpc>
                <a:spcBef>
                  <a:spcPts val="0"/>
                </a:spcBef>
                <a:spcAft>
                  <a:spcPts val="0"/>
                </a:spcAft>
                <a:buClr>
                  <a:schemeClr val="lt1"/>
                </a:buClr>
                <a:buSzPts val="4200"/>
                <a:buFont typeface="Arial"/>
                <a:buNone/>
              </a:pPr>
              <a:r>
                <a:rPr lang="en" sz="4200">
                  <a:solidFill>
                    <a:schemeClr val="lt1"/>
                  </a:solidFill>
                  <a:latin typeface="Arial"/>
                  <a:ea typeface="Arial"/>
                  <a:cs typeface="Arial"/>
                  <a:sym typeface="Arial"/>
                </a:rPr>
                <a:t>P-value</a:t>
              </a:r>
              <a:endParaRPr/>
            </a:p>
          </p:txBody>
        </p:sp>
        <p:sp>
          <p:nvSpPr>
            <p:cNvPr id="216" name="Google Shape;216;p34"/>
            <p:cNvSpPr/>
            <p:nvPr/>
          </p:nvSpPr>
          <p:spPr>
            <a:xfrm>
              <a:off x="971107" y="1450517"/>
              <a:ext cx="290100" cy="1087500"/>
            </a:xfrm>
            <a:custGeom>
              <a:avLst/>
              <a:gdLst/>
              <a:ahLst/>
              <a:cxnLst/>
              <a:rect l="l" t="t" r="r" b="b"/>
              <a:pathLst>
                <a:path w="120000" h="120000" extrusionOk="0">
                  <a:moveTo>
                    <a:pt x="0" y="0"/>
                  </a:moveTo>
                  <a:lnTo>
                    <a:pt x="0" y="120000"/>
                  </a:lnTo>
                  <a:lnTo>
                    <a:pt x="120000" y="120000"/>
                  </a:lnTo>
                </a:path>
              </a:pathLst>
            </a:custGeom>
            <a:noFill/>
            <a:ln w="19050" cap="flat" cmpd="sng">
              <a:solidFill>
                <a:srgbClr val="4EA62C"/>
              </a:solidFill>
              <a:prstDash val="solid"/>
              <a:miter lim="800000"/>
              <a:headEnd type="none" w="sm" len="sm"/>
              <a:tailEnd type="none" w="sm" len="sm"/>
            </a:ln>
          </p:spPr>
          <p:txBody>
            <a:bodyPr/>
            <a:lstStyle/>
            <a:p>
              <a:endParaRPr lang="en-US"/>
            </a:p>
          </p:txBody>
        </p:sp>
        <p:sp>
          <p:nvSpPr>
            <p:cNvPr id="217" name="Google Shape;217;p34"/>
            <p:cNvSpPr/>
            <p:nvPr/>
          </p:nvSpPr>
          <p:spPr>
            <a:xfrm>
              <a:off x="1261082" y="1812986"/>
              <a:ext cx="2319900" cy="1449900"/>
            </a:xfrm>
            <a:prstGeom prst="roundRect">
              <a:avLst>
                <a:gd name="adj" fmla="val 10000"/>
              </a:avLst>
            </a:prstGeom>
            <a:solidFill>
              <a:schemeClr val="lt1">
                <a:alpha val="89800"/>
              </a:schemeClr>
            </a:solidFill>
            <a:ln w="19050" cap="flat" cmpd="sng">
              <a:solidFill>
                <a:srgbClr val="A0289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txBox="1"/>
            <p:nvPr/>
          </p:nvSpPr>
          <p:spPr>
            <a:xfrm>
              <a:off x="1303547" y="1855451"/>
              <a:ext cx="2235000" cy="1365000"/>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r>
                <a:rPr lang="en" sz="2100">
                  <a:solidFill>
                    <a:schemeClr val="dk1"/>
                  </a:solidFill>
                  <a:latin typeface="Arial"/>
                  <a:ea typeface="Arial"/>
                  <a:cs typeface="Arial"/>
                  <a:sym typeface="Arial"/>
                </a:rPr>
                <a:t>Backward Elimination technique</a:t>
              </a:r>
              <a:endParaRPr sz="2100">
                <a:solidFill>
                  <a:schemeClr val="dk1"/>
                </a:solidFill>
              </a:endParaRPr>
            </a:p>
          </p:txBody>
        </p:sp>
        <p:sp>
          <p:nvSpPr>
            <p:cNvPr id="219" name="Google Shape;219;p34"/>
            <p:cNvSpPr/>
            <p:nvPr/>
          </p:nvSpPr>
          <p:spPr>
            <a:xfrm>
              <a:off x="4305818" y="643"/>
              <a:ext cx="2899800" cy="1449900"/>
            </a:xfrm>
            <a:prstGeom prst="roundRect">
              <a:avLst>
                <a:gd name="adj" fmla="val 10000"/>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txBox="1"/>
            <p:nvPr/>
          </p:nvSpPr>
          <p:spPr>
            <a:xfrm>
              <a:off x="4348283" y="43108"/>
              <a:ext cx="2814900" cy="1365000"/>
            </a:xfrm>
            <a:prstGeom prst="rect">
              <a:avLst/>
            </a:prstGeom>
            <a:noFill/>
            <a:ln>
              <a:noFill/>
            </a:ln>
          </p:spPr>
          <p:txBody>
            <a:bodyPr spcFirstLastPara="1" wrap="square" lIns="80000" tIns="53325" rIns="80000" bIns="53325" anchor="ctr" anchorCtr="0">
              <a:noAutofit/>
            </a:bodyPr>
            <a:lstStyle/>
            <a:p>
              <a:pPr marL="0" marR="0" lvl="0" indent="0" algn="ctr" rtl="0">
                <a:lnSpc>
                  <a:spcPct val="90000"/>
                </a:lnSpc>
                <a:spcBef>
                  <a:spcPts val="0"/>
                </a:spcBef>
                <a:spcAft>
                  <a:spcPts val="0"/>
                </a:spcAft>
                <a:buClr>
                  <a:schemeClr val="lt1"/>
                </a:buClr>
                <a:buSzPts val="4200"/>
                <a:buFont typeface="Arial"/>
                <a:buNone/>
              </a:pPr>
              <a:r>
                <a:rPr lang="en" sz="4200">
                  <a:solidFill>
                    <a:schemeClr val="lt1"/>
                  </a:solidFill>
                  <a:latin typeface="Arial"/>
                  <a:ea typeface="Arial"/>
                  <a:cs typeface="Arial"/>
                  <a:sym typeface="Arial"/>
                </a:rPr>
                <a:t>Pearson Correlation</a:t>
              </a:r>
              <a:endParaRPr/>
            </a:p>
          </p:txBody>
        </p:sp>
        <p:sp>
          <p:nvSpPr>
            <p:cNvPr id="221" name="Google Shape;221;p34"/>
            <p:cNvSpPr/>
            <p:nvPr/>
          </p:nvSpPr>
          <p:spPr>
            <a:xfrm>
              <a:off x="4595793" y="1450517"/>
              <a:ext cx="290100" cy="1087500"/>
            </a:xfrm>
            <a:custGeom>
              <a:avLst/>
              <a:gdLst/>
              <a:ahLst/>
              <a:cxnLst/>
              <a:rect l="l" t="t" r="r" b="b"/>
              <a:pathLst>
                <a:path w="120000" h="120000" extrusionOk="0">
                  <a:moveTo>
                    <a:pt x="0" y="0"/>
                  </a:moveTo>
                  <a:lnTo>
                    <a:pt x="0" y="120000"/>
                  </a:lnTo>
                  <a:lnTo>
                    <a:pt x="120000" y="120000"/>
                  </a:lnTo>
                </a:path>
              </a:pathLst>
            </a:custGeom>
            <a:noFill/>
            <a:ln w="19050" cap="flat" cmpd="sng">
              <a:solidFill>
                <a:srgbClr val="4EA62C"/>
              </a:solidFill>
              <a:prstDash val="solid"/>
              <a:miter lim="800000"/>
              <a:headEnd type="none" w="sm" len="sm"/>
              <a:tailEnd type="none" w="sm" len="sm"/>
            </a:ln>
          </p:spPr>
          <p:txBody>
            <a:bodyPr/>
            <a:lstStyle/>
            <a:p>
              <a:endParaRPr lang="en-US"/>
            </a:p>
          </p:txBody>
        </p:sp>
        <p:sp>
          <p:nvSpPr>
            <p:cNvPr id="222" name="Google Shape;222;p34"/>
            <p:cNvSpPr/>
            <p:nvPr/>
          </p:nvSpPr>
          <p:spPr>
            <a:xfrm>
              <a:off x="4885768" y="1812986"/>
              <a:ext cx="2319900" cy="1449900"/>
            </a:xfrm>
            <a:prstGeom prst="roundRect">
              <a:avLst>
                <a:gd name="adj" fmla="val 10000"/>
              </a:avLst>
            </a:prstGeom>
            <a:solidFill>
              <a:schemeClr val="lt1">
                <a:alpha val="89800"/>
              </a:schemeClr>
            </a:solidFill>
            <a:ln w="19050" cap="flat" cmpd="sng">
              <a:solidFill>
                <a:srgbClr val="4CA62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txBox="1"/>
            <p:nvPr/>
          </p:nvSpPr>
          <p:spPr>
            <a:xfrm>
              <a:off x="4928233" y="1855451"/>
              <a:ext cx="2235000" cy="1365000"/>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r>
                <a:rPr lang="en" sz="2100">
                  <a:solidFill>
                    <a:schemeClr val="dk1"/>
                  </a:solidFill>
                  <a:latin typeface="Arial"/>
                  <a:ea typeface="Arial"/>
                  <a:cs typeface="Arial"/>
                  <a:sym typeface="Arial"/>
                </a:rPr>
                <a:t>Reducing of highly correlated features to 1</a:t>
              </a:r>
              <a:endParaRPr sz="1200">
                <a:solidFill>
                  <a:schemeClr val="dk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Cross validation</a:t>
            </a:r>
            <a:endParaRPr/>
          </a:p>
        </p:txBody>
      </p:sp>
      <p:sp>
        <p:nvSpPr>
          <p:cNvPr id="312" name="Google Shape;312;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3" name="Google Shape;313;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rmAutofit/>
          </a:bodyPr>
          <a:lstStyle/>
          <a:p>
            <a:pPr marL="0" lvl="0" indent="0" algn="l" rtl="0">
              <a:lnSpc>
                <a:spcPct val="90000"/>
              </a:lnSpc>
              <a:spcBef>
                <a:spcPts val="0"/>
              </a:spcBef>
              <a:spcAft>
                <a:spcPts val="0"/>
              </a:spcAft>
              <a:buClr>
                <a:schemeClr val="dk1"/>
              </a:buClr>
              <a:buSzPts val="4800"/>
              <a:buFont typeface="Play"/>
              <a:buNone/>
            </a:pPr>
            <a:r>
              <a:rPr lang="en" sz="2600"/>
              <a:t>Model Building </a:t>
            </a:r>
            <a:endParaRPr sz="2600"/>
          </a:p>
        </p:txBody>
      </p:sp>
      <p:grpSp>
        <p:nvGrpSpPr>
          <p:cNvPr id="229" name="Google Shape;229;p35"/>
          <p:cNvGrpSpPr/>
          <p:nvPr/>
        </p:nvGrpSpPr>
        <p:grpSpPr>
          <a:xfrm>
            <a:off x="311700" y="1257913"/>
            <a:ext cx="8520600" cy="3607113"/>
            <a:chOff x="0" y="49688"/>
            <a:chExt cx="8520600" cy="3607113"/>
          </a:xfrm>
        </p:grpSpPr>
        <p:sp>
          <p:nvSpPr>
            <p:cNvPr id="230" name="Google Shape;230;p35"/>
            <p:cNvSpPr/>
            <p:nvPr/>
          </p:nvSpPr>
          <p:spPr>
            <a:xfrm>
              <a:off x="0" y="49688"/>
              <a:ext cx="3367242" cy="540600"/>
            </a:xfrm>
            <a:prstGeom prst="roundRect">
              <a:avLst>
                <a:gd name="adj" fmla="val 16667"/>
              </a:avLst>
            </a:prstGeom>
            <a:solidFill>
              <a:srgbClr val="176B22"/>
            </a:solidFill>
            <a:ln w="254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txBox="1"/>
            <p:nvPr/>
          </p:nvSpPr>
          <p:spPr>
            <a:xfrm>
              <a:off x="26387" y="76075"/>
              <a:ext cx="3367255" cy="4878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 sz="1600" dirty="0">
                  <a:solidFill>
                    <a:schemeClr val="lt1"/>
                  </a:solidFill>
                </a:rPr>
                <a:t>Lag features of numerical features</a:t>
              </a:r>
              <a:endParaRPr dirty="0"/>
            </a:p>
          </p:txBody>
        </p:sp>
        <p:sp>
          <p:nvSpPr>
            <p:cNvPr id="232" name="Google Shape;232;p35"/>
            <p:cNvSpPr/>
            <p:nvPr/>
          </p:nvSpPr>
          <p:spPr>
            <a:xfrm>
              <a:off x="42" y="628786"/>
              <a:ext cx="3393600" cy="540600"/>
            </a:xfrm>
            <a:prstGeom prst="roundRect">
              <a:avLst>
                <a:gd name="adj" fmla="val 16667"/>
              </a:avLst>
            </a:prstGeom>
            <a:solidFill>
              <a:srgbClr val="176B22"/>
            </a:solidFill>
            <a:ln w="254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txBox="1"/>
            <p:nvPr/>
          </p:nvSpPr>
          <p:spPr>
            <a:xfrm>
              <a:off x="26442" y="658787"/>
              <a:ext cx="3340800" cy="4878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 sz="1600" dirty="0">
                  <a:solidFill>
                    <a:schemeClr val="lt1"/>
                  </a:solidFill>
                </a:rPr>
                <a:t>ML model - Random Forest (best performing model</a:t>
              </a:r>
              <a:endParaRPr dirty="0"/>
            </a:p>
          </p:txBody>
        </p:sp>
        <p:sp>
          <p:nvSpPr>
            <p:cNvPr id="234" name="Google Shape;234;p35"/>
            <p:cNvSpPr/>
            <p:nvPr/>
          </p:nvSpPr>
          <p:spPr>
            <a:xfrm>
              <a:off x="0" y="1194128"/>
              <a:ext cx="8520600" cy="88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p:nvPr/>
          </p:nvSpPr>
          <p:spPr>
            <a:xfrm>
              <a:off x="0" y="1194128"/>
              <a:ext cx="8520600" cy="888000"/>
            </a:xfrm>
            <a:prstGeom prst="rect">
              <a:avLst/>
            </a:prstGeom>
            <a:noFill/>
            <a:ln>
              <a:noFill/>
            </a:ln>
          </p:spPr>
          <p:txBody>
            <a:bodyPr spcFirstLastPara="1" wrap="square" lIns="270525" tIns="20300" rIns="113775" bIns="20300" anchor="t" anchorCtr="0">
              <a:noAutofit/>
            </a:bodyPr>
            <a:lstStyle/>
            <a:p>
              <a:pPr marL="914400" marR="0" lvl="0" indent="0" algn="l" rtl="0">
                <a:lnSpc>
                  <a:spcPct val="90000"/>
                </a:lnSpc>
                <a:spcBef>
                  <a:spcPts val="240"/>
                </a:spcBef>
                <a:spcAft>
                  <a:spcPts val="0"/>
                </a:spcAft>
                <a:buNone/>
              </a:pPr>
              <a:endParaRPr/>
            </a:p>
          </p:txBody>
        </p:sp>
        <p:sp>
          <p:nvSpPr>
            <p:cNvPr id="236" name="Google Shape;236;p35"/>
            <p:cNvSpPr/>
            <p:nvPr/>
          </p:nvSpPr>
          <p:spPr>
            <a:xfrm>
              <a:off x="26387" y="1209827"/>
              <a:ext cx="3304800" cy="540600"/>
            </a:xfrm>
            <a:prstGeom prst="roundRect">
              <a:avLst>
                <a:gd name="adj" fmla="val 16667"/>
              </a:avLst>
            </a:prstGeom>
            <a:solidFill>
              <a:srgbClr val="176B22"/>
            </a:solidFill>
            <a:ln w="254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5"/>
            <p:cNvSpPr/>
            <p:nvPr/>
          </p:nvSpPr>
          <p:spPr>
            <a:xfrm>
              <a:off x="0" y="2622699"/>
              <a:ext cx="85206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5"/>
            <p:cNvSpPr txBox="1"/>
            <p:nvPr/>
          </p:nvSpPr>
          <p:spPr>
            <a:xfrm>
              <a:off x="0" y="2622701"/>
              <a:ext cx="8520600" cy="1034100"/>
            </a:xfrm>
            <a:prstGeom prst="rect">
              <a:avLst/>
            </a:prstGeom>
            <a:noFill/>
            <a:ln>
              <a:noFill/>
            </a:ln>
          </p:spPr>
          <p:txBody>
            <a:bodyPr spcFirstLastPara="1" wrap="square" lIns="270525" tIns="20300" rIns="113775" bIns="20300" anchor="t" anchorCtr="0">
              <a:noAutofit/>
            </a:bodyPr>
            <a:lstStyle/>
            <a:p>
              <a:pPr marL="914400" marR="0" lvl="0" indent="0" algn="l" rtl="0">
                <a:lnSpc>
                  <a:spcPct val="90000"/>
                </a:lnSpc>
                <a:spcBef>
                  <a:spcPts val="240"/>
                </a:spcBef>
                <a:spcAft>
                  <a:spcPts val="0"/>
                </a:spcAft>
                <a:buNone/>
              </a:pPr>
              <a:endParaRPr sz="1200"/>
            </a:p>
            <a:p>
              <a:pPr marL="914400" marR="0" lvl="0" indent="0" algn="l" rtl="0">
                <a:lnSpc>
                  <a:spcPct val="90000"/>
                </a:lnSpc>
                <a:spcBef>
                  <a:spcPts val="240"/>
                </a:spcBef>
                <a:spcAft>
                  <a:spcPts val="0"/>
                </a:spcAft>
                <a:buNone/>
              </a:pPr>
              <a:endParaRPr sz="1200"/>
            </a:p>
          </p:txBody>
        </p:sp>
      </p:grpSp>
      <p:sp>
        <p:nvSpPr>
          <p:cNvPr id="3" name="TextBox 2">
            <a:extLst>
              <a:ext uri="{FF2B5EF4-FFF2-40B4-BE49-F238E27FC236}">
                <a16:creationId xmlns:a16="http://schemas.microsoft.com/office/drawing/2014/main" id="{B2BAC3D7-7423-7BBC-7335-C6ED149C7050}"/>
              </a:ext>
            </a:extLst>
          </p:cNvPr>
          <p:cNvSpPr txBox="1"/>
          <p:nvPr/>
        </p:nvSpPr>
        <p:spPr>
          <a:xfrm>
            <a:off x="338087" y="2545236"/>
            <a:ext cx="3252489" cy="313932"/>
          </a:xfrm>
          <a:prstGeom prst="rect">
            <a:avLst/>
          </a:prstGeom>
          <a:noFill/>
        </p:spPr>
        <p:txBody>
          <a:bodyPr wrap="square">
            <a:spAutoFit/>
          </a:bodyPr>
          <a:lstStyle/>
          <a:p>
            <a:pPr marL="0" marR="0" lvl="0" indent="0" algn="l" rtl="0">
              <a:lnSpc>
                <a:spcPct val="90000"/>
              </a:lnSpc>
              <a:spcBef>
                <a:spcPts val="0"/>
              </a:spcBef>
              <a:spcAft>
                <a:spcPts val="0"/>
              </a:spcAft>
              <a:buClr>
                <a:srgbClr val="000000"/>
              </a:buClr>
              <a:buSzPts val="1600"/>
              <a:buFont typeface="Arial"/>
              <a:buNone/>
            </a:pPr>
            <a:r>
              <a:rPr lang="en-US" sz="1600" dirty="0">
                <a:solidFill>
                  <a:schemeClr val="lt1"/>
                </a:solidFill>
              </a:rPr>
              <a:t>Feature Selection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6"/>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4" name="Google Shape;244;p36"/>
          <p:cNvSpPr/>
          <p:nvPr/>
        </p:nvSpPr>
        <p:spPr>
          <a:xfrm rot="5400000" flipH="1">
            <a:off x="-1057624" y="1057500"/>
            <a:ext cx="5143500" cy="3028500"/>
          </a:xfrm>
          <a:prstGeom prst="rect">
            <a:avLst/>
          </a:prstGeom>
          <a:gradFill>
            <a:gsLst>
              <a:gs pos="0">
                <a:srgbClr val="000000"/>
              </a:gs>
              <a:gs pos="8000">
                <a:srgbClr val="000000"/>
              </a:gs>
              <a:gs pos="100000">
                <a:srgbClr val="0F4861"/>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5" name="Google Shape;245;p36"/>
          <p:cNvSpPr/>
          <p:nvPr/>
        </p:nvSpPr>
        <p:spPr>
          <a:xfrm rot="5400000" flipH="1">
            <a:off x="-1057625" y="1065103"/>
            <a:ext cx="5143500" cy="3028500"/>
          </a:xfrm>
          <a:prstGeom prst="rect">
            <a:avLst/>
          </a:prstGeom>
          <a:gradFill>
            <a:gsLst>
              <a:gs pos="0">
                <a:srgbClr val="000000">
                  <a:alpha val="0"/>
                </a:srgbClr>
              </a:gs>
              <a:gs pos="99000">
                <a:srgbClr val="156082">
                  <a:alpha val="45882"/>
                </a:srgbClr>
              </a:gs>
              <a:gs pos="100000">
                <a:srgbClr val="156082">
                  <a:alpha val="45882"/>
                </a:srgbClr>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6" name="Google Shape;246;p36"/>
          <p:cNvSpPr/>
          <p:nvPr/>
        </p:nvSpPr>
        <p:spPr>
          <a:xfrm rot="5400000" flipH="1">
            <a:off x="575874" y="2690996"/>
            <a:ext cx="1876500" cy="3028500"/>
          </a:xfrm>
          <a:prstGeom prst="rect">
            <a:avLst/>
          </a:prstGeom>
          <a:gradFill>
            <a:gsLst>
              <a:gs pos="0">
                <a:srgbClr val="156082">
                  <a:alpha val="28627"/>
                </a:srgbClr>
              </a:gs>
              <a:gs pos="2000">
                <a:srgbClr val="156082">
                  <a:alpha val="28627"/>
                </a:srgbClr>
              </a:gs>
              <a:gs pos="100000">
                <a:srgbClr val="000000">
                  <a:alpha val="29803"/>
                </a:srgbClr>
              </a:gs>
            </a:gsLst>
            <a:lin ang="7799903"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7" name="Google Shape;247;p36"/>
          <p:cNvSpPr/>
          <p:nvPr/>
        </p:nvSpPr>
        <p:spPr>
          <a:xfrm rot="-964601">
            <a:off x="-376647" y="727713"/>
            <a:ext cx="2922552" cy="3131309"/>
          </a:xfrm>
          <a:custGeom>
            <a:avLst/>
            <a:gdLst/>
            <a:ahLst/>
            <a:cxnLst/>
            <a:rect l="l" t="t" r="r" b="b"/>
            <a:pathLst>
              <a:path w="3900357" h="4178958"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156082">
                  <a:alpha val="42745"/>
                </a:srgbClr>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8" name="Google Shape;248;p36"/>
          <p:cNvSpPr/>
          <p:nvPr/>
        </p:nvSpPr>
        <p:spPr>
          <a:xfrm rot="5400000" flipH="1">
            <a:off x="-1057632" y="1057498"/>
            <a:ext cx="5143500" cy="3028500"/>
          </a:xfrm>
          <a:prstGeom prst="rect">
            <a:avLst/>
          </a:prstGeom>
          <a:gradFill>
            <a:gsLst>
              <a:gs pos="0">
                <a:srgbClr val="000000">
                  <a:alpha val="0"/>
                </a:srgbClr>
              </a:gs>
              <a:gs pos="99000">
                <a:srgbClr val="43AFE2">
                  <a:alpha val="10980"/>
                </a:srgbClr>
              </a:gs>
              <a:gs pos="100000">
                <a:srgbClr val="43AFE2">
                  <a:alpha val="10980"/>
                </a:srgbClr>
              </a:gs>
            </a:gsLst>
            <a:lin ang="7200017"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9" name="Google Shape;249;p36"/>
          <p:cNvSpPr txBox="1">
            <a:spLocks noGrp="1"/>
          </p:cNvSpPr>
          <p:nvPr>
            <p:ph type="title"/>
          </p:nvPr>
        </p:nvSpPr>
        <p:spPr>
          <a:xfrm>
            <a:off x="439858" y="1262817"/>
            <a:ext cx="2336400" cy="17973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rgbClr val="FFFFFF"/>
              </a:buClr>
              <a:buSzPts val="3000"/>
              <a:buFont typeface="Play"/>
              <a:buNone/>
            </a:pPr>
            <a:r>
              <a:rPr lang="en" sz="3000">
                <a:solidFill>
                  <a:srgbClr val="FFFFFF"/>
                </a:solidFill>
                <a:latin typeface="Play"/>
                <a:ea typeface="Play"/>
                <a:cs typeface="Play"/>
                <a:sym typeface="Play"/>
              </a:rPr>
              <a:t>Features for Forecasting</a:t>
            </a:r>
            <a:endParaRPr/>
          </a:p>
        </p:txBody>
      </p:sp>
      <p:grpSp>
        <p:nvGrpSpPr>
          <p:cNvPr id="250" name="Google Shape;250;p36"/>
          <p:cNvGrpSpPr/>
          <p:nvPr/>
        </p:nvGrpSpPr>
        <p:grpSpPr>
          <a:xfrm>
            <a:off x="3680498" y="711152"/>
            <a:ext cx="4996590" cy="3793906"/>
            <a:chOff x="1709" y="148322"/>
            <a:chExt cx="4996590" cy="3793906"/>
          </a:xfrm>
        </p:grpSpPr>
        <p:sp>
          <p:nvSpPr>
            <p:cNvPr id="251" name="Google Shape;251;p36"/>
            <p:cNvSpPr/>
            <p:nvPr/>
          </p:nvSpPr>
          <p:spPr>
            <a:xfrm>
              <a:off x="1709" y="148322"/>
              <a:ext cx="925200" cy="555300"/>
            </a:xfrm>
            <a:prstGeom prst="rect">
              <a:avLst/>
            </a:prstGeom>
            <a:gradFill>
              <a:gsLst>
                <a:gs pos="0">
                  <a:srgbClr val="EC8154"/>
                </a:gs>
                <a:gs pos="50000">
                  <a:srgbClr val="F16E27"/>
                </a:gs>
                <a:gs pos="100000">
                  <a:srgbClr val="DF5D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txBox="1"/>
            <p:nvPr/>
          </p:nvSpPr>
          <p:spPr>
            <a:xfrm>
              <a:off x="1709" y="148322"/>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Reporting Year/Année</a:t>
              </a:r>
              <a:endParaRPr sz="700" b="0" i="0" u="none" strike="noStrike" cap="none">
                <a:solidFill>
                  <a:schemeClr val="lt1"/>
                </a:solidFill>
                <a:latin typeface="Arial"/>
                <a:ea typeface="Arial"/>
                <a:cs typeface="Arial"/>
                <a:sym typeface="Arial"/>
              </a:endParaRPr>
            </a:p>
          </p:txBody>
        </p:sp>
        <p:sp>
          <p:nvSpPr>
            <p:cNvPr id="253" name="Google Shape;253;p36"/>
            <p:cNvSpPr/>
            <p:nvPr/>
          </p:nvSpPr>
          <p:spPr>
            <a:xfrm>
              <a:off x="1019556" y="148322"/>
              <a:ext cx="925200" cy="555300"/>
            </a:xfrm>
            <a:prstGeom prst="rect">
              <a:avLst/>
            </a:prstGeom>
            <a:gradFill>
              <a:gsLst>
                <a:gs pos="0">
                  <a:srgbClr val="EA8851"/>
                </a:gs>
                <a:gs pos="50000">
                  <a:srgbClr val="EF7621"/>
                </a:gs>
                <a:gs pos="100000">
                  <a:srgbClr val="DE661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txBox="1"/>
            <p:nvPr/>
          </p:nvSpPr>
          <p:spPr>
            <a:xfrm>
              <a:off x="1019556" y="148322"/>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NPRI ID/No INRIP</a:t>
              </a:r>
              <a:endParaRPr sz="700" b="0" i="0" u="none" strike="noStrike" cap="none">
                <a:solidFill>
                  <a:schemeClr val="lt1"/>
                </a:solidFill>
                <a:latin typeface="Arial"/>
                <a:ea typeface="Arial"/>
                <a:cs typeface="Arial"/>
                <a:sym typeface="Arial"/>
              </a:endParaRPr>
            </a:p>
          </p:txBody>
        </p:sp>
        <p:sp>
          <p:nvSpPr>
            <p:cNvPr id="255" name="Google Shape;255;p36"/>
            <p:cNvSpPr/>
            <p:nvPr/>
          </p:nvSpPr>
          <p:spPr>
            <a:xfrm>
              <a:off x="2037404" y="148322"/>
              <a:ext cx="925200" cy="555300"/>
            </a:xfrm>
            <a:prstGeom prst="rect">
              <a:avLst/>
            </a:prstGeom>
            <a:gradFill>
              <a:gsLst>
                <a:gs pos="0">
                  <a:srgbClr val="E98F4F"/>
                </a:gs>
                <a:gs pos="50000">
                  <a:srgbClr val="EE821C"/>
                </a:gs>
                <a:gs pos="100000">
                  <a:srgbClr val="DC720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txBox="1"/>
            <p:nvPr/>
          </p:nvSpPr>
          <p:spPr>
            <a:xfrm>
              <a:off x="2037404" y="148322"/>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Number of Employees</a:t>
              </a:r>
              <a:endParaRPr sz="700" b="0" i="0" u="none" strike="noStrike" cap="none">
                <a:solidFill>
                  <a:schemeClr val="lt1"/>
                </a:solidFill>
                <a:latin typeface="Arial"/>
                <a:ea typeface="Arial"/>
                <a:cs typeface="Arial"/>
                <a:sym typeface="Arial"/>
              </a:endParaRPr>
            </a:p>
          </p:txBody>
        </p:sp>
        <p:sp>
          <p:nvSpPr>
            <p:cNvPr id="257" name="Google Shape;257;p36"/>
            <p:cNvSpPr/>
            <p:nvPr/>
          </p:nvSpPr>
          <p:spPr>
            <a:xfrm>
              <a:off x="3055251" y="148322"/>
              <a:ext cx="925200" cy="555300"/>
            </a:xfrm>
            <a:prstGeom prst="rect">
              <a:avLst/>
            </a:prstGeom>
            <a:gradFill>
              <a:gsLst>
                <a:gs pos="0">
                  <a:srgbClr val="E8984E"/>
                </a:gs>
                <a:gs pos="50000">
                  <a:srgbClr val="ED8C19"/>
                </a:gs>
                <a:gs pos="100000">
                  <a:srgbClr val="DB7C0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6"/>
            <p:cNvSpPr txBox="1"/>
            <p:nvPr/>
          </p:nvSpPr>
          <p:spPr>
            <a:xfrm>
              <a:off x="3055251" y="148322"/>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Company Name/Dénomination sociale de l'entreprise</a:t>
              </a:r>
              <a:endParaRPr sz="700" b="0" i="0" u="none" strike="noStrike" cap="none">
                <a:solidFill>
                  <a:schemeClr val="lt1"/>
                </a:solidFill>
                <a:latin typeface="Arial"/>
                <a:ea typeface="Arial"/>
                <a:cs typeface="Arial"/>
                <a:sym typeface="Arial"/>
              </a:endParaRPr>
            </a:p>
          </p:txBody>
        </p:sp>
        <p:sp>
          <p:nvSpPr>
            <p:cNvPr id="259" name="Google Shape;259;p36"/>
            <p:cNvSpPr/>
            <p:nvPr/>
          </p:nvSpPr>
          <p:spPr>
            <a:xfrm>
              <a:off x="4073099" y="148322"/>
              <a:ext cx="925200" cy="555300"/>
            </a:xfrm>
            <a:prstGeom prst="rect">
              <a:avLst/>
            </a:prstGeom>
            <a:gradFill>
              <a:gsLst>
                <a:gs pos="0">
                  <a:srgbClr val="E6A14C"/>
                </a:gs>
                <a:gs pos="50000">
                  <a:srgbClr val="EA9816"/>
                </a:gs>
                <a:gs pos="100000">
                  <a:srgbClr val="D9870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txBox="1"/>
            <p:nvPr/>
          </p:nvSpPr>
          <p:spPr>
            <a:xfrm>
              <a:off x="4073099" y="148322"/>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Facility Name/Installation</a:t>
              </a:r>
              <a:endParaRPr sz="700" b="0" i="0" u="none" strike="noStrike" cap="none">
                <a:solidFill>
                  <a:schemeClr val="lt1"/>
                </a:solidFill>
                <a:latin typeface="Arial"/>
                <a:ea typeface="Arial"/>
                <a:cs typeface="Arial"/>
                <a:sym typeface="Arial"/>
              </a:endParaRPr>
            </a:p>
          </p:txBody>
        </p:sp>
        <p:sp>
          <p:nvSpPr>
            <p:cNvPr id="261" name="Google Shape;261;p36"/>
            <p:cNvSpPr/>
            <p:nvPr/>
          </p:nvSpPr>
          <p:spPr>
            <a:xfrm>
              <a:off x="1709" y="796043"/>
              <a:ext cx="925200" cy="555300"/>
            </a:xfrm>
            <a:prstGeom prst="rect">
              <a:avLst/>
            </a:prstGeom>
            <a:gradFill>
              <a:gsLst>
                <a:gs pos="0">
                  <a:srgbClr val="E7AA4A"/>
                </a:gs>
                <a:gs pos="50000">
                  <a:srgbClr val="E9A311"/>
                </a:gs>
                <a:gs pos="100000">
                  <a:srgbClr val="D692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txBox="1"/>
            <p:nvPr/>
          </p:nvSpPr>
          <p:spPr>
            <a:xfrm>
              <a:off x="1709" y="796043"/>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NAICS/Code SCIAN</a:t>
              </a:r>
              <a:endParaRPr sz="700" b="0" i="0" u="none" strike="noStrike" cap="none">
                <a:solidFill>
                  <a:schemeClr val="lt1"/>
                </a:solidFill>
                <a:latin typeface="Arial"/>
                <a:ea typeface="Arial"/>
                <a:cs typeface="Arial"/>
                <a:sym typeface="Arial"/>
              </a:endParaRPr>
            </a:p>
          </p:txBody>
        </p:sp>
        <p:sp>
          <p:nvSpPr>
            <p:cNvPr id="263" name="Google Shape;263;p36"/>
            <p:cNvSpPr/>
            <p:nvPr/>
          </p:nvSpPr>
          <p:spPr>
            <a:xfrm>
              <a:off x="1019556" y="796043"/>
              <a:ext cx="925200" cy="555300"/>
            </a:xfrm>
            <a:prstGeom prst="rect">
              <a:avLst/>
            </a:prstGeom>
            <a:gradFill>
              <a:gsLst>
                <a:gs pos="0">
                  <a:srgbClr val="E2B24A"/>
                </a:gs>
                <a:gs pos="50000">
                  <a:srgbClr val="E3AC12"/>
                </a:gs>
                <a:gs pos="100000">
                  <a:srgbClr val="D09B0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txBox="1"/>
            <p:nvPr/>
          </p:nvSpPr>
          <p:spPr>
            <a:xfrm>
              <a:off x="1019556" y="796043"/>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NAICS Title/Titre Code SCIAN</a:t>
              </a:r>
              <a:endParaRPr sz="700" b="0" i="0" u="none" strike="noStrike" cap="none">
                <a:solidFill>
                  <a:schemeClr val="lt1"/>
                </a:solidFill>
                <a:latin typeface="Arial"/>
                <a:ea typeface="Arial"/>
                <a:cs typeface="Arial"/>
                <a:sym typeface="Arial"/>
              </a:endParaRPr>
            </a:p>
          </p:txBody>
        </p:sp>
        <p:sp>
          <p:nvSpPr>
            <p:cNvPr id="265" name="Google Shape;265;p36"/>
            <p:cNvSpPr/>
            <p:nvPr/>
          </p:nvSpPr>
          <p:spPr>
            <a:xfrm>
              <a:off x="2037404" y="796043"/>
              <a:ext cx="925200" cy="555300"/>
            </a:xfrm>
            <a:prstGeom prst="rect">
              <a:avLst/>
            </a:prstGeom>
            <a:gradFill>
              <a:gsLst>
                <a:gs pos="0">
                  <a:srgbClr val="DCBA4A"/>
                </a:gs>
                <a:gs pos="50000">
                  <a:srgbClr val="DDB512"/>
                </a:gs>
                <a:gs pos="100000">
                  <a:srgbClr val="CAA50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6"/>
            <p:cNvSpPr txBox="1"/>
            <p:nvPr/>
          </p:nvSpPr>
          <p:spPr>
            <a:xfrm>
              <a:off x="2037404" y="796043"/>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PROVINCE</a:t>
              </a:r>
              <a:endParaRPr sz="700" b="0" i="0" u="none" strike="noStrike" cap="none">
                <a:solidFill>
                  <a:schemeClr val="lt1"/>
                </a:solidFill>
                <a:latin typeface="Arial"/>
                <a:ea typeface="Arial"/>
                <a:cs typeface="Arial"/>
                <a:sym typeface="Arial"/>
              </a:endParaRPr>
            </a:p>
          </p:txBody>
        </p:sp>
        <p:sp>
          <p:nvSpPr>
            <p:cNvPr id="267" name="Google Shape;267;p36"/>
            <p:cNvSpPr/>
            <p:nvPr/>
          </p:nvSpPr>
          <p:spPr>
            <a:xfrm>
              <a:off x="3055251" y="796043"/>
              <a:ext cx="925200" cy="555300"/>
            </a:xfrm>
            <a:prstGeom prst="rect">
              <a:avLst/>
            </a:prstGeom>
            <a:gradFill>
              <a:gsLst>
                <a:gs pos="0">
                  <a:srgbClr val="D7C14A"/>
                </a:gs>
                <a:gs pos="50000">
                  <a:srgbClr val="D6BE13"/>
                </a:gs>
                <a:gs pos="100000">
                  <a:srgbClr val="C4AE0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txBox="1"/>
            <p:nvPr/>
          </p:nvSpPr>
          <p:spPr>
            <a:xfrm>
              <a:off x="3055251" y="796043"/>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City</a:t>
              </a:r>
              <a:endParaRPr sz="700" b="0" i="0" u="none" strike="noStrike" cap="none">
                <a:solidFill>
                  <a:schemeClr val="lt1"/>
                </a:solidFill>
                <a:latin typeface="Arial"/>
                <a:ea typeface="Arial"/>
                <a:cs typeface="Arial"/>
                <a:sym typeface="Arial"/>
              </a:endParaRPr>
            </a:p>
          </p:txBody>
        </p:sp>
        <p:sp>
          <p:nvSpPr>
            <p:cNvPr id="269" name="Google Shape;269;p36"/>
            <p:cNvSpPr/>
            <p:nvPr/>
          </p:nvSpPr>
          <p:spPr>
            <a:xfrm>
              <a:off x="4073099" y="796043"/>
              <a:ext cx="925200" cy="555300"/>
            </a:xfrm>
            <a:prstGeom prst="rect">
              <a:avLst/>
            </a:prstGeom>
            <a:gradFill>
              <a:gsLst>
                <a:gs pos="0">
                  <a:srgbClr val="D1C74A"/>
                </a:gs>
                <a:gs pos="50000">
                  <a:srgbClr val="D0C514"/>
                </a:gs>
                <a:gs pos="100000">
                  <a:srgbClr val="BFB40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txBox="1"/>
            <p:nvPr/>
          </p:nvSpPr>
          <p:spPr>
            <a:xfrm>
              <a:off x="4073099" y="796043"/>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Latitude</a:t>
              </a:r>
              <a:endParaRPr sz="700" b="0" i="0" u="none" strike="noStrike" cap="none">
                <a:solidFill>
                  <a:schemeClr val="lt1"/>
                </a:solidFill>
                <a:latin typeface="Arial"/>
                <a:ea typeface="Arial"/>
                <a:cs typeface="Arial"/>
                <a:sym typeface="Arial"/>
              </a:endParaRPr>
            </a:p>
          </p:txBody>
        </p:sp>
        <p:sp>
          <p:nvSpPr>
            <p:cNvPr id="271" name="Google Shape;271;p36"/>
            <p:cNvSpPr/>
            <p:nvPr/>
          </p:nvSpPr>
          <p:spPr>
            <a:xfrm>
              <a:off x="1709" y="1443764"/>
              <a:ext cx="925200" cy="555300"/>
            </a:xfrm>
            <a:prstGeom prst="rect">
              <a:avLst/>
            </a:prstGeom>
            <a:gradFill>
              <a:gsLst>
                <a:gs pos="0">
                  <a:srgbClr val="CACC4A"/>
                </a:gs>
                <a:gs pos="50000">
                  <a:srgbClr val="C9CB13"/>
                </a:gs>
                <a:gs pos="100000">
                  <a:srgbClr val="B8BA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txBox="1"/>
            <p:nvPr/>
          </p:nvSpPr>
          <p:spPr>
            <a:xfrm>
              <a:off x="1709" y="1443764"/>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Longitude</a:t>
              </a:r>
              <a:endParaRPr sz="700" b="0" i="0" u="none" strike="noStrike" cap="none">
                <a:solidFill>
                  <a:schemeClr val="lt1"/>
                </a:solidFill>
                <a:latin typeface="Arial"/>
                <a:ea typeface="Arial"/>
                <a:cs typeface="Arial"/>
                <a:sym typeface="Arial"/>
              </a:endParaRPr>
            </a:p>
          </p:txBody>
        </p:sp>
        <p:sp>
          <p:nvSpPr>
            <p:cNvPr id="273" name="Google Shape;273;p36"/>
            <p:cNvSpPr/>
            <p:nvPr/>
          </p:nvSpPr>
          <p:spPr>
            <a:xfrm>
              <a:off x="1019556" y="1443764"/>
              <a:ext cx="925200" cy="555300"/>
            </a:xfrm>
            <a:prstGeom prst="rect">
              <a:avLst/>
            </a:prstGeom>
            <a:gradFill>
              <a:gsLst>
                <a:gs pos="0">
                  <a:srgbClr val="BBC64A"/>
                </a:gs>
                <a:gs pos="50000">
                  <a:srgbClr val="B7C513"/>
                </a:gs>
                <a:gs pos="100000">
                  <a:srgbClr val="A7B40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txBox="1"/>
            <p:nvPr/>
          </p:nvSpPr>
          <p:spPr>
            <a:xfrm>
              <a:off x="1019556" y="1443764"/>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CAS Number/No CAS</a:t>
              </a:r>
              <a:endParaRPr sz="700" b="0" i="0" u="none" strike="noStrike" cap="none">
                <a:solidFill>
                  <a:schemeClr val="lt1"/>
                </a:solidFill>
                <a:latin typeface="Arial"/>
                <a:ea typeface="Arial"/>
                <a:cs typeface="Arial"/>
                <a:sym typeface="Arial"/>
              </a:endParaRPr>
            </a:p>
          </p:txBody>
        </p:sp>
        <p:sp>
          <p:nvSpPr>
            <p:cNvPr id="275" name="Google Shape;275;p36"/>
            <p:cNvSpPr/>
            <p:nvPr/>
          </p:nvSpPr>
          <p:spPr>
            <a:xfrm>
              <a:off x="2037404" y="1443764"/>
              <a:ext cx="925200" cy="555300"/>
            </a:xfrm>
            <a:prstGeom prst="rect">
              <a:avLst/>
            </a:prstGeom>
            <a:gradFill>
              <a:gsLst>
                <a:gs pos="0">
                  <a:srgbClr val="ADC14A"/>
                </a:gs>
                <a:gs pos="50000">
                  <a:srgbClr val="A7BE14"/>
                </a:gs>
                <a:gs pos="100000">
                  <a:srgbClr val="98AF0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txBox="1"/>
            <p:nvPr/>
          </p:nvSpPr>
          <p:spPr>
            <a:xfrm>
              <a:off x="2037404" y="1443764"/>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Estimation Method/Méthode d'estimation</a:t>
              </a:r>
              <a:endParaRPr sz="700" b="0" i="0" u="none" strike="noStrike" cap="none">
                <a:solidFill>
                  <a:schemeClr val="lt1"/>
                </a:solidFill>
                <a:latin typeface="Arial"/>
                <a:ea typeface="Arial"/>
                <a:cs typeface="Arial"/>
                <a:sym typeface="Arial"/>
              </a:endParaRPr>
            </a:p>
          </p:txBody>
        </p:sp>
        <p:sp>
          <p:nvSpPr>
            <p:cNvPr id="277" name="Google Shape;277;p36"/>
            <p:cNvSpPr/>
            <p:nvPr/>
          </p:nvSpPr>
          <p:spPr>
            <a:xfrm>
              <a:off x="3055251" y="1443764"/>
              <a:ext cx="925200" cy="555300"/>
            </a:xfrm>
            <a:prstGeom prst="rect">
              <a:avLst/>
            </a:prstGeom>
            <a:gradFill>
              <a:gsLst>
                <a:gs pos="0">
                  <a:srgbClr val="A0BC4A"/>
                </a:gs>
                <a:gs pos="50000">
                  <a:srgbClr val="98B915"/>
                </a:gs>
                <a:gs pos="100000">
                  <a:srgbClr val="89A90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txBox="1"/>
            <p:nvPr/>
          </p:nvSpPr>
          <p:spPr>
            <a:xfrm>
              <a:off x="3055251" y="1443764"/>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CAS Number/No CAS</a:t>
              </a:r>
              <a:endParaRPr sz="700" b="0" i="0" u="none" strike="noStrike" cap="none">
                <a:solidFill>
                  <a:schemeClr val="lt1"/>
                </a:solidFill>
                <a:latin typeface="Arial"/>
                <a:ea typeface="Arial"/>
                <a:cs typeface="Arial"/>
                <a:sym typeface="Arial"/>
              </a:endParaRPr>
            </a:p>
          </p:txBody>
        </p:sp>
        <p:sp>
          <p:nvSpPr>
            <p:cNvPr id="279" name="Google Shape;279;p36"/>
            <p:cNvSpPr/>
            <p:nvPr/>
          </p:nvSpPr>
          <p:spPr>
            <a:xfrm>
              <a:off x="4073099" y="1443764"/>
              <a:ext cx="925200" cy="555300"/>
            </a:xfrm>
            <a:prstGeom prst="rect">
              <a:avLst/>
            </a:prstGeom>
            <a:gradFill>
              <a:gsLst>
                <a:gs pos="0">
                  <a:srgbClr val="93B84A"/>
                </a:gs>
                <a:gs pos="50000">
                  <a:srgbClr val="89B315"/>
                </a:gs>
                <a:gs pos="100000">
                  <a:srgbClr val="7BA50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txBox="1"/>
            <p:nvPr/>
          </p:nvSpPr>
          <p:spPr>
            <a:xfrm>
              <a:off x="4073099" y="1443764"/>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Estimation Method/Méthode d'estimation</a:t>
              </a:r>
              <a:endParaRPr sz="700" b="0" i="0" u="none" strike="noStrike" cap="none">
                <a:solidFill>
                  <a:schemeClr val="lt1"/>
                </a:solidFill>
                <a:latin typeface="Arial"/>
                <a:ea typeface="Arial"/>
                <a:cs typeface="Arial"/>
                <a:sym typeface="Arial"/>
              </a:endParaRPr>
            </a:p>
          </p:txBody>
        </p:sp>
        <p:sp>
          <p:nvSpPr>
            <p:cNvPr id="281" name="Google Shape;281;p36"/>
            <p:cNvSpPr/>
            <p:nvPr/>
          </p:nvSpPr>
          <p:spPr>
            <a:xfrm>
              <a:off x="1709" y="2091485"/>
              <a:ext cx="925200" cy="555300"/>
            </a:xfrm>
            <a:prstGeom prst="rect">
              <a:avLst/>
            </a:prstGeom>
            <a:gradFill>
              <a:gsLst>
                <a:gs pos="0">
                  <a:srgbClr val="88B24A"/>
                </a:gs>
                <a:gs pos="50000">
                  <a:srgbClr val="7BAD15"/>
                </a:gs>
                <a:gs pos="100000">
                  <a:srgbClr val="6D9E0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txBox="1"/>
            <p:nvPr/>
          </p:nvSpPr>
          <p:spPr>
            <a:xfrm>
              <a:off x="1709" y="2091485"/>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Release to Air (Fugitive)</a:t>
              </a:r>
              <a:endParaRPr sz="700" b="0" i="0" u="none" strike="noStrike" cap="none">
                <a:solidFill>
                  <a:schemeClr val="lt1"/>
                </a:solidFill>
                <a:latin typeface="Arial"/>
                <a:ea typeface="Arial"/>
                <a:cs typeface="Arial"/>
                <a:sym typeface="Arial"/>
              </a:endParaRPr>
            </a:p>
          </p:txBody>
        </p:sp>
        <p:sp>
          <p:nvSpPr>
            <p:cNvPr id="283" name="Google Shape;283;p36"/>
            <p:cNvSpPr/>
            <p:nvPr/>
          </p:nvSpPr>
          <p:spPr>
            <a:xfrm>
              <a:off x="1019556" y="2091485"/>
              <a:ext cx="925200" cy="555300"/>
            </a:xfrm>
            <a:prstGeom prst="rect">
              <a:avLst/>
            </a:prstGeom>
            <a:gradFill>
              <a:gsLst>
                <a:gs pos="0">
                  <a:srgbClr val="7CAD4A"/>
                </a:gs>
                <a:gs pos="50000">
                  <a:srgbClr val="6CA815"/>
                </a:gs>
                <a:gs pos="100000">
                  <a:srgbClr val="5F9A0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txBox="1"/>
            <p:nvPr/>
          </p:nvSpPr>
          <p:spPr>
            <a:xfrm>
              <a:off x="1019556" y="2091485"/>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Release to Air (Other Non-Point)</a:t>
              </a:r>
              <a:endParaRPr sz="700" b="0" i="0" u="none" strike="noStrike" cap="none">
                <a:solidFill>
                  <a:schemeClr val="lt1"/>
                </a:solidFill>
                <a:latin typeface="Arial"/>
                <a:ea typeface="Arial"/>
                <a:cs typeface="Arial"/>
                <a:sym typeface="Arial"/>
              </a:endParaRPr>
            </a:p>
          </p:txBody>
        </p:sp>
        <p:sp>
          <p:nvSpPr>
            <p:cNvPr id="285" name="Google Shape;285;p36"/>
            <p:cNvSpPr/>
            <p:nvPr/>
          </p:nvSpPr>
          <p:spPr>
            <a:xfrm>
              <a:off x="2037404" y="2091485"/>
              <a:ext cx="925200" cy="555300"/>
            </a:xfrm>
            <a:prstGeom prst="rect">
              <a:avLst/>
            </a:prstGeom>
            <a:gradFill>
              <a:gsLst>
                <a:gs pos="0">
                  <a:srgbClr val="73A84A"/>
                </a:gs>
                <a:gs pos="50000">
                  <a:srgbClr val="60A215"/>
                </a:gs>
                <a:gs pos="100000">
                  <a:srgbClr val="54940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txBox="1"/>
            <p:nvPr/>
          </p:nvSpPr>
          <p:spPr>
            <a:xfrm>
              <a:off x="2037404" y="2091485"/>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Release to Air (Road Dust)</a:t>
              </a:r>
              <a:endParaRPr sz="700" b="0" i="0" u="none" strike="noStrike" cap="none">
                <a:solidFill>
                  <a:schemeClr val="lt1"/>
                </a:solidFill>
                <a:latin typeface="Arial"/>
                <a:ea typeface="Arial"/>
                <a:cs typeface="Arial"/>
                <a:sym typeface="Arial"/>
              </a:endParaRPr>
            </a:p>
          </p:txBody>
        </p:sp>
        <p:sp>
          <p:nvSpPr>
            <p:cNvPr id="287" name="Google Shape;287;p36"/>
            <p:cNvSpPr/>
            <p:nvPr/>
          </p:nvSpPr>
          <p:spPr>
            <a:xfrm>
              <a:off x="3055251" y="2091485"/>
              <a:ext cx="925200" cy="555300"/>
            </a:xfrm>
            <a:prstGeom prst="rect">
              <a:avLst/>
            </a:prstGeom>
            <a:gradFill>
              <a:gsLst>
                <a:gs pos="0">
                  <a:srgbClr val="6AA34A"/>
                </a:gs>
                <a:gs pos="50000">
                  <a:srgbClr val="549D15"/>
                </a:gs>
                <a:gs pos="100000">
                  <a:srgbClr val="4A8F0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txBox="1"/>
            <p:nvPr/>
          </p:nvSpPr>
          <p:spPr>
            <a:xfrm>
              <a:off x="3055251" y="2091485"/>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Release to Air (Spills)</a:t>
              </a:r>
              <a:endParaRPr sz="700" b="0" i="0" u="none" strike="noStrike" cap="none">
                <a:solidFill>
                  <a:schemeClr val="lt1"/>
                </a:solidFill>
                <a:latin typeface="Arial"/>
                <a:ea typeface="Arial"/>
                <a:cs typeface="Arial"/>
                <a:sym typeface="Arial"/>
              </a:endParaRPr>
            </a:p>
          </p:txBody>
        </p:sp>
        <p:sp>
          <p:nvSpPr>
            <p:cNvPr id="289" name="Google Shape;289;p36"/>
            <p:cNvSpPr/>
            <p:nvPr/>
          </p:nvSpPr>
          <p:spPr>
            <a:xfrm>
              <a:off x="4073099" y="2091485"/>
              <a:ext cx="925200" cy="555300"/>
            </a:xfrm>
            <a:prstGeom prst="rect">
              <a:avLst/>
            </a:prstGeom>
            <a:gradFill>
              <a:gsLst>
                <a:gs pos="0">
                  <a:srgbClr val="639E4A"/>
                </a:gs>
                <a:gs pos="50000">
                  <a:srgbClr val="489715"/>
                </a:gs>
                <a:gs pos="100000">
                  <a:srgbClr val="3F8A0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6"/>
            <p:cNvSpPr txBox="1"/>
            <p:nvPr/>
          </p:nvSpPr>
          <p:spPr>
            <a:xfrm>
              <a:off x="4073099" y="2091485"/>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Release to Air (Stack/Point)</a:t>
              </a:r>
              <a:endParaRPr sz="700" b="0" i="0" u="none" strike="noStrike" cap="none">
                <a:solidFill>
                  <a:schemeClr val="lt1"/>
                </a:solidFill>
                <a:latin typeface="Arial"/>
                <a:ea typeface="Arial"/>
                <a:cs typeface="Arial"/>
                <a:sym typeface="Arial"/>
              </a:endParaRPr>
            </a:p>
          </p:txBody>
        </p:sp>
        <p:sp>
          <p:nvSpPr>
            <p:cNvPr id="291" name="Google Shape;291;p36"/>
            <p:cNvSpPr/>
            <p:nvPr/>
          </p:nvSpPr>
          <p:spPr>
            <a:xfrm>
              <a:off x="1709" y="2739206"/>
              <a:ext cx="925200" cy="555300"/>
            </a:xfrm>
            <a:prstGeom prst="rect">
              <a:avLst/>
            </a:prstGeom>
            <a:gradFill>
              <a:gsLst>
                <a:gs pos="0">
                  <a:srgbClr val="5C9A4A"/>
                </a:gs>
                <a:gs pos="50000">
                  <a:srgbClr val="3F9215"/>
                </a:gs>
                <a:gs pos="100000">
                  <a:srgbClr val="35850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6"/>
            <p:cNvSpPr txBox="1"/>
            <p:nvPr/>
          </p:nvSpPr>
          <p:spPr>
            <a:xfrm>
              <a:off x="1709" y="2739206"/>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Release to Air (Storage/Handling)</a:t>
              </a:r>
              <a:endParaRPr sz="700" b="0" i="0" u="none" strike="noStrike" cap="none">
                <a:solidFill>
                  <a:schemeClr val="lt1"/>
                </a:solidFill>
                <a:latin typeface="Arial"/>
                <a:ea typeface="Arial"/>
                <a:cs typeface="Arial"/>
                <a:sym typeface="Arial"/>
              </a:endParaRPr>
            </a:p>
          </p:txBody>
        </p:sp>
        <p:sp>
          <p:nvSpPr>
            <p:cNvPr id="293" name="Google Shape;293;p36"/>
            <p:cNvSpPr/>
            <p:nvPr/>
          </p:nvSpPr>
          <p:spPr>
            <a:xfrm>
              <a:off x="1019556" y="2739206"/>
              <a:ext cx="925200" cy="555300"/>
            </a:xfrm>
            <a:prstGeom prst="rect">
              <a:avLst/>
            </a:prstGeom>
            <a:gradFill>
              <a:gsLst>
                <a:gs pos="0">
                  <a:srgbClr val="57944A"/>
                </a:gs>
                <a:gs pos="50000">
                  <a:srgbClr val="358C14"/>
                </a:gs>
                <a:gs pos="100000">
                  <a:srgbClr val="2C7F0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txBox="1"/>
            <p:nvPr/>
          </p:nvSpPr>
          <p:spPr>
            <a:xfrm>
              <a:off x="1019556" y="2739206"/>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Releases to Land (Leaks)</a:t>
              </a:r>
              <a:endParaRPr sz="700" b="0" i="0" u="none" strike="noStrike" cap="none">
                <a:solidFill>
                  <a:schemeClr val="lt1"/>
                </a:solidFill>
                <a:latin typeface="Arial"/>
                <a:ea typeface="Arial"/>
                <a:cs typeface="Arial"/>
                <a:sym typeface="Arial"/>
              </a:endParaRPr>
            </a:p>
          </p:txBody>
        </p:sp>
        <p:sp>
          <p:nvSpPr>
            <p:cNvPr id="295" name="Google Shape;295;p36"/>
            <p:cNvSpPr/>
            <p:nvPr/>
          </p:nvSpPr>
          <p:spPr>
            <a:xfrm>
              <a:off x="2037404" y="2739206"/>
              <a:ext cx="925200" cy="555300"/>
            </a:xfrm>
            <a:prstGeom prst="rect">
              <a:avLst/>
            </a:prstGeom>
            <a:gradFill>
              <a:gsLst>
                <a:gs pos="0">
                  <a:srgbClr val="52904A"/>
                </a:gs>
                <a:gs pos="50000">
                  <a:srgbClr val="2B8714"/>
                </a:gs>
                <a:gs pos="100000">
                  <a:srgbClr val="247B0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txBox="1"/>
            <p:nvPr/>
          </p:nvSpPr>
          <p:spPr>
            <a:xfrm>
              <a:off x="2037404" y="2739206"/>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Releases to Land (Other)</a:t>
              </a:r>
              <a:endParaRPr sz="700" b="0" i="0" u="none" strike="noStrike" cap="none">
                <a:solidFill>
                  <a:schemeClr val="lt1"/>
                </a:solidFill>
                <a:latin typeface="Arial"/>
                <a:ea typeface="Arial"/>
                <a:cs typeface="Arial"/>
                <a:sym typeface="Arial"/>
              </a:endParaRPr>
            </a:p>
          </p:txBody>
        </p:sp>
        <p:sp>
          <p:nvSpPr>
            <p:cNvPr id="297" name="Google Shape;297;p36"/>
            <p:cNvSpPr/>
            <p:nvPr/>
          </p:nvSpPr>
          <p:spPr>
            <a:xfrm>
              <a:off x="3055251" y="2739206"/>
              <a:ext cx="925200" cy="555300"/>
            </a:xfrm>
            <a:prstGeom prst="rect">
              <a:avLst/>
            </a:prstGeom>
            <a:gradFill>
              <a:gsLst>
                <a:gs pos="0">
                  <a:srgbClr val="4E8C4A"/>
                </a:gs>
                <a:gs pos="50000">
                  <a:srgbClr val="238114"/>
                </a:gs>
                <a:gs pos="100000">
                  <a:srgbClr val="1A750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txBox="1"/>
            <p:nvPr/>
          </p:nvSpPr>
          <p:spPr>
            <a:xfrm>
              <a:off x="3055251" y="2739206"/>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Releases to Land (Spills)</a:t>
              </a:r>
              <a:endParaRPr sz="700" b="0" i="0" u="none" strike="noStrike" cap="none">
                <a:solidFill>
                  <a:schemeClr val="lt1"/>
                </a:solidFill>
                <a:latin typeface="Arial"/>
                <a:ea typeface="Arial"/>
                <a:cs typeface="Arial"/>
                <a:sym typeface="Arial"/>
              </a:endParaRPr>
            </a:p>
          </p:txBody>
        </p:sp>
        <p:sp>
          <p:nvSpPr>
            <p:cNvPr id="299" name="Google Shape;299;p36"/>
            <p:cNvSpPr/>
            <p:nvPr/>
          </p:nvSpPr>
          <p:spPr>
            <a:xfrm>
              <a:off x="4073099" y="2739206"/>
              <a:ext cx="925200" cy="555300"/>
            </a:xfrm>
            <a:prstGeom prst="rect">
              <a:avLst/>
            </a:prstGeom>
            <a:gradFill>
              <a:gsLst>
                <a:gs pos="0">
                  <a:srgbClr val="4B884A"/>
                </a:gs>
                <a:gs pos="50000">
                  <a:srgbClr val="1B7C15"/>
                </a:gs>
                <a:gs pos="100000">
                  <a:srgbClr val="13710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txBox="1"/>
            <p:nvPr/>
          </p:nvSpPr>
          <p:spPr>
            <a:xfrm>
              <a:off x="4073099" y="2739206"/>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Sum of Release to All Media (&lt;1 tonne)</a:t>
              </a:r>
              <a:endParaRPr sz="700" b="0" i="0" u="none" strike="noStrike" cap="none">
                <a:solidFill>
                  <a:schemeClr val="lt1"/>
                </a:solidFill>
                <a:latin typeface="Arial"/>
                <a:ea typeface="Arial"/>
                <a:cs typeface="Arial"/>
                <a:sym typeface="Arial"/>
              </a:endParaRPr>
            </a:p>
          </p:txBody>
        </p:sp>
        <p:sp>
          <p:nvSpPr>
            <p:cNvPr id="301" name="Google Shape;301;p36"/>
            <p:cNvSpPr/>
            <p:nvPr/>
          </p:nvSpPr>
          <p:spPr>
            <a:xfrm>
              <a:off x="1019556" y="3386928"/>
              <a:ext cx="925200" cy="555300"/>
            </a:xfrm>
            <a:prstGeom prst="rect">
              <a:avLst/>
            </a:prstGeom>
            <a:gradFill>
              <a:gsLst>
                <a:gs pos="0">
                  <a:srgbClr val="49834A"/>
                </a:gs>
                <a:gs pos="50000">
                  <a:srgbClr val="137715"/>
                </a:gs>
                <a:gs pos="100000">
                  <a:srgbClr val="0D6C0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txBox="1"/>
            <p:nvPr/>
          </p:nvSpPr>
          <p:spPr>
            <a:xfrm>
              <a:off x="1019556" y="3386928"/>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Population</a:t>
              </a:r>
              <a:endParaRPr sz="700" b="0" i="0" u="none" strike="noStrike" cap="none">
                <a:solidFill>
                  <a:schemeClr val="lt1"/>
                </a:solidFill>
                <a:latin typeface="Arial"/>
                <a:ea typeface="Arial"/>
                <a:cs typeface="Arial"/>
                <a:sym typeface="Arial"/>
              </a:endParaRPr>
            </a:p>
          </p:txBody>
        </p:sp>
        <p:sp>
          <p:nvSpPr>
            <p:cNvPr id="303" name="Google Shape;303;p36"/>
            <p:cNvSpPr/>
            <p:nvPr/>
          </p:nvSpPr>
          <p:spPr>
            <a:xfrm>
              <a:off x="2037404" y="3386928"/>
              <a:ext cx="925200" cy="555300"/>
            </a:xfrm>
            <a:prstGeom prst="rect">
              <a:avLst/>
            </a:prstGeom>
            <a:gradFill>
              <a:gsLst>
                <a:gs pos="0">
                  <a:srgbClr val="497F4B"/>
                </a:gs>
                <a:gs pos="50000">
                  <a:srgbClr val="13721B"/>
                </a:gs>
                <a:gs pos="100000">
                  <a:srgbClr val="0D671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txBox="1"/>
            <p:nvPr/>
          </p:nvSpPr>
          <p:spPr>
            <a:xfrm>
              <a:off x="2037404" y="3386928"/>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Total Release to Water</a:t>
              </a:r>
              <a:endParaRPr sz="700" b="0" i="0" u="none" strike="noStrike" cap="none">
                <a:solidFill>
                  <a:schemeClr val="lt1"/>
                </a:solidFill>
                <a:latin typeface="Arial"/>
                <a:ea typeface="Arial"/>
                <a:cs typeface="Arial"/>
                <a:sym typeface="Arial"/>
              </a:endParaRPr>
            </a:p>
          </p:txBody>
        </p:sp>
        <p:sp>
          <p:nvSpPr>
            <p:cNvPr id="305" name="Google Shape;305;p36"/>
            <p:cNvSpPr/>
            <p:nvPr/>
          </p:nvSpPr>
          <p:spPr>
            <a:xfrm>
              <a:off x="3055251" y="3386928"/>
              <a:ext cx="925200" cy="555300"/>
            </a:xfrm>
            <a:prstGeom prst="rect">
              <a:avLst/>
            </a:prstGeom>
            <a:gradFill>
              <a:gsLst>
                <a:gs pos="0">
                  <a:srgbClr val="497B4D"/>
                </a:gs>
                <a:gs pos="50000">
                  <a:srgbClr val="126D20"/>
                </a:gs>
                <a:gs pos="100000">
                  <a:srgbClr val="0C631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txBox="1"/>
            <p:nvPr/>
          </p:nvSpPr>
          <p:spPr>
            <a:xfrm>
              <a:off x="3055251" y="3386928"/>
              <a:ext cx="925200" cy="5553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Region</a:t>
              </a:r>
              <a:endParaRPr sz="700" b="0" i="0" u="none" strike="noStrike" cap="none">
                <a:solidFill>
                  <a:schemeClr val="lt1"/>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7"/>
        <p:cNvGrpSpPr/>
        <p:nvPr/>
      </p:nvGrpSpPr>
      <p:grpSpPr>
        <a:xfrm>
          <a:off x="0" y="0"/>
          <a:ext cx="0" cy="0"/>
          <a:chOff x="0" y="0"/>
          <a:chExt cx="0" cy="0"/>
        </a:xfrm>
      </p:grpSpPr>
      <p:sp>
        <p:nvSpPr>
          <p:cNvPr id="318" name="Google Shape;318;p38"/>
          <p:cNvSpPr/>
          <p:nvPr/>
        </p:nvSpPr>
        <p:spPr>
          <a:xfrm>
            <a:off x="478631" y="0"/>
            <a:ext cx="2435994" cy="2550312"/>
          </a:xfrm>
          <a:prstGeom prst="flowChartDocumen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9" name="Google Shape;319;p38"/>
          <p:cNvSpPr txBox="1"/>
          <p:nvPr/>
        </p:nvSpPr>
        <p:spPr>
          <a:xfrm>
            <a:off x="628650" y="128371"/>
            <a:ext cx="2130000" cy="17784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None/>
            </a:pPr>
            <a:r>
              <a:rPr lang="en" sz="2400" b="0" i="0" u="none" strike="noStrike" cap="none">
                <a:solidFill>
                  <a:srgbClr val="FFFFFF"/>
                </a:solidFill>
                <a:latin typeface="Play"/>
                <a:ea typeface="Play"/>
                <a:cs typeface="Play"/>
                <a:sym typeface="Play"/>
              </a:rPr>
              <a:t>Ammonia Forecast</a:t>
            </a:r>
            <a:endParaRPr/>
          </a:p>
        </p:txBody>
      </p:sp>
      <p:pic>
        <p:nvPicPr>
          <p:cNvPr id="320" name="Google Shape;320;p38"/>
          <p:cNvPicPr preferRelativeResize="0"/>
          <p:nvPr/>
        </p:nvPicPr>
        <p:blipFill rotWithShape="1">
          <a:blip r:embed="rId3">
            <a:alphaModFix/>
          </a:blip>
          <a:srcRect/>
          <a:stretch/>
        </p:blipFill>
        <p:spPr>
          <a:xfrm>
            <a:off x="3782116" y="411935"/>
            <a:ext cx="5161017" cy="4184112"/>
          </a:xfrm>
          <a:prstGeom prst="rect">
            <a:avLst/>
          </a:prstGeom>
          <a:noFill/>
          <a:ln>
            <a:noFill/>
          </a:ln>
        </p:spPr>
      </p:pic>
      <p:pic>
        <p:nvPicPr>
          <p:cNvPr id="321" name="Google Shape;321;p38"/>
          <p:cNvPicPr preferRelativeResize="0"/>
          <p:nvPr/>
        </p:nvPicPr>
        <p:blipFill>
          <a:blip r:embed="rId4">
            <a:alphaModFix/>
          </a:blip>
          <a:stretch>
            <a:fillRect/>
          </a:stretch>
        </p:blipFill>
        <p:spPr>
          <a:xfrm>
            <a:off x="103288" y="2923975"/>
            <a:ext cx="3933825" cy="4572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426</Words>
  <Application>Microsoft Office PowerPoint</Application>
  <PresentationFormat>On-screen Show (16:9)</PresentationFormat>
  <Paragraphs>77</Paragraphs>
  <Slides>17</Slides>
  <Notes>17</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17</vt:i4>
      </vt:variant>
    </vt:vector>
  </HeadingPairs>
  <TitlesOfParts>
    <vt:vector size="22" baseType="lpstr">
      <vt:lpstr>Arial</vt:lpstr>
      <vt:lpstr>Play</vt:lpstr>
      <vt:lpstr>Simple Light</vt:lpstr>
      <vt:lpstr>Office Theme</vt:lpstr>
      <vt:lpstr>Office Theme</vt:lpstr>
      <vt:lpstr>Utilizing Machine Learning Model in Forecasting Pollutant Releases for 2023</vt:lpstr>
      <vt:lpstr>Problem Statement</vt:lpstr>
      <vt:lpstr>Defining Pollutant DataFrames</vt:lpstr>
      <vt:lpstr>Feature Engineering / Preprocessing</vt:lpstr>
      <vt:lpstr>Feature Selection</vt:lpstr>
      <vt:lpstr>Cross validation</vt:lpstr>
      <vt:lpstr>Model Building </vt:lpstr>
      <vt:lpstr>Features for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DEVOTION</cp:lastModifiedBy>
  <cp:revision>2</cp:revision>
  <dcterms:modified xsi:type="dcterms:W3CDTF">2024-12-10T19:29:42Z</dcterms:modified>
</cp:coreProperties>
</file>